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65" r:id="rId4"/>
    <p:sldId id="263" r:id="rId5"/>
    <p:sldId id="270" r:id="rId6"/>
    <p:sldId id="271" r:id="rId7"/>
    <p:sldId id="272" r:id="rId8"/>
    <p:sldId id="276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E50C-EFB7-4594-853C-FE1BC386B360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49BB-57D5-4D74-8CB3-33520F70E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D66B-1E77-4B9B-9D4D-7EA374714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322E-A937-42E6-8FCE-97CD6482D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D8906-3FDE-40EE-802A-4B2BAF45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CD9-A792-40B8-9709-ABD25A5A0BC3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58CC-5E55-484F-A37D-FB53EDB5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5A51-CA79-4164-84CB-1E87345D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0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0266-0FDD-4160-866C-7A57688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DE651-E19A-4D5A-B57B-E913E60DC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37D7-698B-4104-A3F8-5EEB0375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1A71-BFAC-4960-BDB2-724E736735DE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37138-278A-40A0-A9EC-2484CA61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1484-1740-4C8C-B4FB-E60D3EA8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2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5834A-1797-4272-8CCD-518FF3470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444B0-6A1A-49E2-9B6B-E0C8837CF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7936-D8D9-485E-B959-D3017F4A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B17-E9D9-4DFD-BC5E-945520EBB577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23C66-31FA-4089-927B-3FF254E7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B600B-295D-47E8-B271-D409CC6C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7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B16A-16DE-4D69-A8ED-EC52877D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F1D0-4EF6-4B24-8644-743EA7CB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0963-1D74-4078-9DAE-CD7C5F92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2C9-C6AE-4ECD-86A3-D9A017807A0F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BB6E4-0428-4708-BDEB-891DBE24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5693-05B6-4F84-83A5-1D321B42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7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0082-A367-4673-BADC-C5008363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FDAD7-C81C-499A-9A0F-F34F5051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E6DA-39F4-4D7E-8E2F-E4C40CD2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6D9-EBFB-474B-9039-9F0348A60E39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2D17-3C78-4C37-95D7-4069569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11FE9-47F9-40B3-9108-1CCBA48F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7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A777-DF5A-406D-82B9-F1D173FB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122C-B9E0-4F00-8C9C-A54BB44C8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3F6D3-49C1-4178-99CB-9CB55EF3C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FA692-E71A-4625-AEE6-3628AD9E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2B1A-53CE-4FC7-8644-B9C30F9B629D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2FB24-D877-452D-85D3-19E66B85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71059-4D7E-4CD9-AA2D-189B3DBB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4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0DD9-FEBA-4366-A48E-D55130E9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0BD2-CBF6-4BAF-80DF-3F3B519A9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46F0D-9007-48AC-97DD-F80D48F9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F5D99-A85B-49BD-8854-F974586CE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30BF9-28AD-430F-8CE2-63F46F2BC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1C335-23AE-401D-A1D4-6C875359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016-753F-465B-8B6C-3BA673B84DCA}" type="datetime1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453C2-2404-4E1A-901B-FD3E09F7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153BB-894B-42E4-8A2F-79DB2B9D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0E5B-981E-48AF-8962-66D44280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D889C-E194-4923-8C56-95F4519B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A2A3-62A6-4734-A0FE-48CD62E4B62E}" type="datetime1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28D1-A6CF-4C1E-8B60-E723D62B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BC179-58D7-4606-84B0-96291BAD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FDE42-A6A5-4545-9D05-EC29A5E6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A72-36E1-415D-995B-25531AFA2285}" type="datetime1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AD93A-AA1B-4C38-8C40-05E97CB8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5E206-A465-45DC-8ED4-3C14162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F5E3-C74F-4FE8-AF1F-3DD79DAA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C25F-1FD2-423D-9E28-340AC8B8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03672-56CE-4071-A08C-4D12ADDE3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C3A99-AFF6-41FB-8E24-F3445231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7211-668E-474C-BD2B-8DF1295D80C0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DEAEF-25B1-4427-8219-B8AB8CF9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5CB75-606B-42CE-A56E-C47C88F8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8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002E-A583-480B-8C5B-13E4523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2BFF6-1FC6-4E9E-B2D5-0C24A79EF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9A26-2E31-4668-B46A-F543CB752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FED32-A896-46CD-8998-85459F09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97F6-DC02-4AF5-8902-611510D4712E}" type="datetime1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29173-AF34-447C-B11F-DB10922C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E5945-1224-4FBA-A21D-EAC05142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B1AD2-E81E-480F-9BF7-93E9C65F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668B1-0960-43A5-B5D9-364C20FB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A815-226E-4838-AD56-EE2351EF9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6ABA-C397-4522-A480-9E73C95B5B36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51C6-0C45-422E-B51E-66A4759EC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844B0-1985-4129-A7ED-72E30999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9FE0-4A76-42BF-B41F-F389DB488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ladislavostroha/" TargetMode="External"/><Relationship Id="rId2" Type="http://schemas.openxmlformats.org/officeDocument/2006/relationships/hyperlink" Target="mailto:ladislav.ostroha@saaic.s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uroguidanc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guidancecourse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6BF7-7298-4D02-9C07-1A34E440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14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srgbClr val="7DA941"/>
                </a:solidFill>
                <a:latin typeface="Myriad Pro" panose="020B0503030403020204" pitchFamily="34" charset="0"/>
              </a:rPr>
            </a:br>
            <a:r>
              <a:rPr lang="en-GB" b="1" dirty="0">
                <a:solidFill>
                  <a:srgbClr val="7DA941"/>
                </a:solidFill>
                <a:latin typeface="Myriad Pro" panose="020B0503030403020204" pitchFamily="34" charset="0"/>
              </a:rPr>
              <a:t>Overview of the career guidance system in Slovakia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119D5-CEE4-49BD-88ED-0AACDEDBC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k-SK" sz="2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Ladislav Ostroha, Euroguidance Slovakia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58F33-21C3-46C7-B781-7228FCAF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05" y="136525"/>
            <a:ext cx="911389" cy="10089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CE2C7-5D42-4F88-957D-5FEE0E89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F3AE-C415-428D-9295-6638E7B9405A}" type="datetime1">
              <a:rPr lang="en-GB" smtClean="0">
                <a:latin typeface="Myriad Pro" panose="020B0503030403020204" pitchFamily="34" charset="0"/>
              </a:rPr>
              <a:t>26/05/2022</a:t>
            </a:fld>
            <a:endParaRPr lang="en-GB" dirty="0">
              <a:latin typeface="Myriad Pro" panose="020B0503030403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E6F07F-BC2F-4BCF-AC83-44B65589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Myriad Pro" panose="020B0503030403020204" pitchFamily="34" charset="0"/>
              </a:rPr>
              <a:t>Career Guidance Shaping Communities and Societies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D0E828-B208-46EE-B44E-0FEA93C4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>
                <a:latin typeface="Myriad Pro" panose="020B0503030403020204" pitchFamily="34" charset="0"/>
              </a:rPr>
              <a:t>1</a:t>
            </a:fld>
            <a:endParaRPr lang="en-GB" dirty="0"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FCEA8-0209-4020-B13C-0D185E375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" y="221910"/>
            <a:ext cx="2074808" cy="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6BF7-7298-4D02-9C07-1A34E440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14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k-SK" sz="5400" b="1" dirty="0" err="1">
                <a:solidFill>
                  <a:srgbClr val="7DA941"/>
                </a:solidFill>
                <a:latin typeface="Myriad Pro" panose="020B0503030403020204" pitchFamily="34" charset="0"/>
              </a:rPr>
              <a:t>Thank</a:t>
            </a:r>
            <a:r>
              <a:rPr lang="sk-SK" sz="5400" b="1" dirty="0">
                <a:solidFill>
                  <a:srgbClr val="7DA941"/>
                </a:solidFill>
                <a:latin typeface="Myriad Pro" panose="020B0503030403020204" pitchFamily="34" charset="0"/>
              </a:rPr>
              <a:t> </a:t>
            </a:r>
            <a:r>
              <a:rPr lang="sk-SK" sz="5400" b="1" dirty="0" err="1">
                <a:solidFill>
                  <a:srgbClr val="7DA941"/>
                </a:solidFill>
                <a:latin typeface="Myriad Pro" panose="020B0503030403020204" pitchFamily="34" charset="0"/>
              </a:rPr>
              <a:t>you</a:t>
            </a:r>
            <a:r>
              <a:rPr lang="sk-SK" sz="5400" b="1" dirty="0">
                <a:solidFill>
                  <a:srgbClr val="7DA941"/>
                </a:solidFill>
                <a:latin typeface="Myriad Pro" panose="020B0503030403020204" pitchFamily="34" charset="0"/>
              </a:rPr>
              <a:t> </a:t>
            </a:r>
            <a:r>
              <a:rPr lang="sk-SK" sz="5400" b="1" dirty="0" err="1">
                <a:solidFill>
                  <a:srgbClr val="7DA941"/>
                </a:solidFill>
                <a:latin typeface="Myriad Pro" panose="020B0503030403020204" pitchFamily="34" charset="0"/>
              </a:rPr>
              <a:t>for</a:t>
            </a:r>
            <a:r>
              <a:rPr lang="sk-SK" sz="5400" b="1" dirty="0">
                <a:solidFill>
                  <a:srgbClr val="7DA941"/>
                </a:solidFill>
                <a:latin typeface="Myriad Pro" panose="020B0503030403020204" pitchFamily="34" charset="0"/>
              </a:rPr>
              <a:t> </a:t>
            </a:r>
            <a:r>
              <a:rPr lang="sk-SK" sz="5400" b="1" dirty="0" err="1">
                <a:solidFill>
                  <a:srgbClr val="7DA941"/>
                </a:solidFill>
                <a:latin typeface="Myriad Pro" panose="020B0503030403020204" pitchFamily="34" charset="0"/>
              </a:rPr>
              <a:t>your</a:t>
            </a:r>
            <a:r>
              <a:rPr lang="sk-SK" sz="5400" b="1" dirty="0">
                <a:solidFill>
                  <a:srgbClr val="7DA941"/>
                </a:solidFill>
                <a:latin typeface="Myriad Pro" panose="020B0503030403020204" pitchFamily="34" charset="0"/>
              </a:rPr>
              <a:t> </a:t>
            </a:r>
            <a:r>
              <a:rPr lang="sk-SK" sz="5400" b="1" dirty="0" err="1">
                <a:solidFill>
                  <a:srgbClr val="7DA941"/>
                </a:solidFill>
                <a:latin typeface="Myriad Pro" panose="020B0503030403020204" pitchFamily="34" charset="0"/>
              </a:rPr>
              <a:t>attention</a:t>
            </a:r>
            <a:endParaRPr lang="en-GB" sz="5400" b="1" dirty="0">
              <a:solidFill>
                <a:srgbClr val="7DA94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119D5-CEE4-49BD-88ED-0AACDEDBC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k-SK" sz="2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Ladislav Ostroha</a:t>
            </a:r>
          </a:p>
          <a:p>
            <a:pPr algn="l"/>
            <a:r>
              <a:rPr lang="en-GB" sz="2800" dirty="0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sk-SK" sz="2800" dirty="0" err="1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adislav</a:t>
            </a:r>
            <a:r>
              <a:rPr lang="sk-SK" sz="2800" dirty="0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800" dirty="0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sk-SK" sz="2800" dirty="0" err="1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stroha</a:t>
            </a:r>
            <a:r>
              <a:rPr lang="en-GB" sz="2800" dirty="0">
                <a:solidFill>
                  <a:srgbClr val="7DA94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@saaic.sk</a:t>
            </a:r>
            <a:r>
              <a:rPr lang="en-GB" sz="2800" dirty="0">
                <a:solidFill>
                  <a:srgbClr val="7DA941"/>
                </a:solidFill>
                <a:latin typeface="Myriad Pro" panose="020B0503030403020204" pitchFamily="34" charset="0"/>
              </a:rPr>
              <a:t> </a:t>
            </a:r>
            <a:endParaRPr lang="sk-SK" sz="2800" dirty="0">
              <a:solidFill>
                <a:srgbClr val="7DA941"/>
              </a:solidFill>
              <a:latin typeface="Myriad Pro" panose="020B0503030403020204" pitchFamily="34" charset="0"/>
            </a:endParaRPr>
          </a:p>
          <a:p>
            <a:pPr algn="l"/>
            <a:r>
              <a:rPr lang="sk-SK" sz="2800" dirty="0">
                <a:solidFill>
                  <a:srgbClr val="7DA941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</a:t>
            </a:r>
            <a:r>
              <a:rPr lang="sk-SK" sz="2800" dirty="0" err="1">
                <a:solidFill>
                  <a:srgbClr val="7DA941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ladislavostroha</a:t>
            </a:r>
            <a:endParaRPr lang="en-GB" sz="2800" dirty="0">
              <a:solidFill>
                <a:srgbClr val="7DA94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58F33-21C3-46C7-B781-7228FCAFB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05" y="136525"/>
            <a:ext cx="911389" cy="10089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CE2C7-5D42-4F88-957D-5FEE0E89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F3AE-C415-428D-9295-6638E7B9405A}" type="datetime1">
              <a:rPr lang="en-GB" smtClean="0">
                <a:latin typeface="Myriad Pro" panose="020B0503030403020204" pitchFamily="34" charset="0"/>
              </a:rPr>
              <a:t>26/05/2022</a:t>
            </a:fld>
            <a:endParaRPr lang="en-GB" dirty="0">
              <a:latin typeface="Myriad Pro" panose="020B0503030403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E6F07F-BC2F-4BCF-AC83-44B65589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Myriad Pro" panose="020B0503030403020204" pitchFamily="34" charset="0"/>
              </a:rPr>
              <a:t>Career Guidance Shaping Communities and Societies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D0E828-B208-46EE-B44E-0FEA93C4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>
                <a:latin typeface="Myriad Pro" panose="020B0503030403020204" pitchFamily="34" charset="0"/>
              </a:rPr>
              <a:t>10</a:t>
            </a:fld>
            <a:endParaRPr lang="en-GB" dirty="0"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FCEA8-0209-4020-B13C-0D185E375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" y="221910"/>
            <a:ext cx="2074808" cy="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A271-FD9A-4D00-9BE2-E723FB3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Euroguidance</a:t>
            </a:r>
            <a:r>
              <a:rPr lang="en-GB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CFE1-C5D2-4C50-A088-3E3B9A7A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established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1992</a:t>
            </a: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funded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by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European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Commission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Programme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Erasmus+) </a:t>
            </a: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national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units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34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European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countries</a:t>
            </a:r>
            <a:endParaRPr lang="sk-SK" sz="20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promoting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European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dimension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through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Developing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competences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practitioners</a:t>
            </a:r>
            <a:endParaRPr lang="sk-SK" sz="18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Encouraging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networking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cooperation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among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providers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relevant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stakeholders</a:t>
            </a:r>
            <a:endParaRPr lang="sk-SK" sz="18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Sharing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quality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information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on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key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national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as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well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as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European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developments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training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opportunities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endParaRPr lang="sk-SK" sz="18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website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 </a:t>
            </a:r>
            <a:r>
              <a:rPr lang="sk-SK" sz="2000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www.euroguidance.eu</a:t>
            </a:r>
            <a:r>
              <a:rPr lang="sk-SK" sz="2000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477-EE70-4B99-AB14-8ABA472E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F721-A47A-4AB3-96EA-7406F862CBC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8FC-03F6-4888-B5B5-464CDC72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35D5-32A3-4E58-93EE-FD4069F5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2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87A290-2B6D-423D-82CC-E12320D7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458" y="503019"/>
            <a:ext cx="1888611" cy="20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759A-901A-413A-951D-D412322B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2C9-C6AE-4ECD-86A3-D9A017807A0F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A235-CA4E-4138-B0CD-CD213BDC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099A8-CCA5-4C34-BDB6-1CD2D303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83724-804C-4749-9446-0511421C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A271-FD9A-4D00-9BE2-E723FB3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Euroguidance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centre Slovakia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CFE1-C5D2-4C50-A088-3E3B9A7A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>
            <a:normAutofit/>
          </a:bodyPr>
          <a:lstStyle/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operating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since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1998</a:t>
            </a: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co-funded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by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European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Commission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Ministry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Education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located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under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same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organisation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as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National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Agency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Erasmus+</a:t>
            </a: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Main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activities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7DA941"/>
              </a:buClr>
            </a:pP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advocacy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cooperation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with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wide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range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stakeholders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providers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organisation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regular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training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events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e.g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Summer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School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encouraging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peer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learning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exchange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good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practices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(National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Awards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promoting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learning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mobility of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practitioners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e.g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Academia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Network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Cross-Border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Seminars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7DA941"/>
              </a:buClr>
            </a:pP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cultivating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shaping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discourse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about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Slovakia (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e.g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professional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journal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  <a:endParaRPr lang="sk-SK" sz="14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2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Vision</a:t>
            </a:r>
            <a:r>
              <a:rPr lang="sk-SK" sz="22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 </a:t>
            </a:r>
            <a:r>
              <a:rPr lang="sk-SK" sz="22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accessible</a:t>
            </a:r>
            <a:r>
              <a:rPr lang="sk-SK" sz="22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2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professional</a:t>
            </a:r>
            <a:r>
              <a:rPr lang="sk-SK" sz="22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2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2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services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477-EE70-4B99-AB14-8ABA472E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F721-A47A-4AB3-96EA-7406F862CBC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8FC-03F6-4888-B5B5-464CDC72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35D5-32A3-4E58-93EE-FD4069F5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2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A271-FD9A-4D00-9BE2-E723FB3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system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Slovakia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–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CFE1-C5D2-4C50-A088-3E3B9A7A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>
            <a:normAutofit/>
          </a:bodyPr>
          <a:lstStyle/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Strong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sectoral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approach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(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education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vs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employment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Lack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cross-sectoral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coordination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policy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unit</a:t>
            </a:r>
            <a:endParaRPr lang="sk-SK" sz="16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Funding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services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predominantly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project-based</a:t>
            </a:r>
            <a:endParaRPr lang="sk-SK" sz="24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Limited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training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opportunities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for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practitioners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currently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no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fully-fledged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academic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programme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Key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role of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professional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commnunity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enhancing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quality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Professional association (ZKPRK)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established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2014;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currently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more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than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150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members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;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development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quality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standards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accreditation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scheme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Growing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importance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civic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sector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diversification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services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7DA941"/>
              </a:buClr>
              <a:buFont typeface="+mj-lt"/>
              <a:buAutoNum type="romanUcPeriod"/>
            </a:pP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971550" lvl="1" indent="-514350">
              <a:buClr>
                <a:srgbClr val="7DA941"/>
              </a:buClr>
              <a:buFont typeface="+mj-lt"/>
              <a:buAutoNum type="romanUcPeriod"/>
            </a:pP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477-EE70-4B99-AB14-8ABA472E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F721-A47A-4AB3-96EA-7406F862CBC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8FC-03F6-4888-B5B5-464CDC72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35D5-32A3-4E58-93EE-FD4069F5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1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A271-FD9A-4D00-9BE2-E723FB3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system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Slovakia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- </a:t>
            </a:r>
            <a:r>
              <a:rPr lang="sk-SK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challenges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CFE1-C5D2-4C50-A088-3E3B9A7A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>
            <a:normAutofit/>
          </a:bodyPr>
          <a:lstStyle/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Professionalisation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career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still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seen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as a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function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rathen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than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vocation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Lack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of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strategic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leadership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coordination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Limited outreach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Sustainability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External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factors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COVID-19</a:t>
            </a: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digital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revolution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automation</a:t>
            </a:r>
            <a:endParaRPr lang="sk-SK" sz="20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DA941"/>
              </a:buClr>
              <a:buFont typeface="Courier New" panose="02070309020205020404" pitchFamily="49" charset="0"/>
              <a:buChar char="o"/>
            </a:pPr>
            <a:r>
              <a:rPr lang="sk-SK" sz="20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climate</a:t>
            </a:r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change...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477-EE70-4B99-AB14-8ABA472E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F721-A47A-4AB3-96EA-7406F862CBC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8FC-03F6-4888-B5B5-464CDC72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35D5-32A3-4E58-93EE-FD4069F5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6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A271-FD9A-4D00-9BE2-E723FB32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209" cy="1325563"/>
          </a:xfrm>
        </p:spPr>
        <p:txBody>
          <a:bodyPr/>
          <a:lstStyle/>
          <a:p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system</a:t>
            </a:r>
            <a:r>
              <a:rPr lang="sk-SK" b="1" dirty="0">
                <a:solidFill>
                  <a:srgbClr val="7DA94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in Slovakia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– </a:t>
            </a:r>
            <a:r>
              <a:rPr lang="sk-SK" b="1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ways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forward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CFE1-C5D2-4C50-A088-3E3B9A7A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>
            <a:normAutofit/>
          </a:bodyPr>
          <a:lstStyle/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New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policy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initiatives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(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Lifelong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Strategy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Curriculum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reform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Quality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assurance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Monitoring,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Evaluation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Decentralisation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diversification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Peer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exchange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and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learning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among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guidance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providers</a:t>
            </a: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400050" indent="-400050">
              <a:buClr>
                <a:srgbClr val="7DA941"/>
              </a:buClr>
              <a:buFont typeface="+mj-lt"/>
              <a:buAutoNum type="romanUcPeriod"/>
            </a:pPr>
            <a:endParaRPr lang="en-GB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7DA941"/>
              </a:buClr>
              <a:buFont typeface="Courier New" panose="02070309020205020404" pitchFamily="49" charset="0"/>
              <a:buChar char="o"/>
            </a:pPr>
            <a:endParaRPr lang="sk-SK" sz="24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477-EE70-4B99-AB14-8ABA472E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F721-A47A-4AB3-96EA-7406F862CBC0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98FC-03F6-4888-B5B5-464CDC72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35D5-32A3-4E58-93EE-FD4069F5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8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DCCA-3D99-4178-8270-991DDB96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E2A7-153C-4F2E-8ECA-F7A03903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EFF3D-2413-4D94-B357-77F86387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2C9-C6AE-4ECD-86A3-D9A017807A0F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BE25B-ECB1-41F8-B73E-9DDDF39B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94C6-51AC-4CD2-BBA4-3AB5AF61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8</a:t>
            </a:fld>
            <a:endParaRPr lang="en-GB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C3FEC902-4F6C-48B5-8602-EF6CE625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3" y="876762"/>
            <a:ext cx="8716594" cy="4893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A3740D27-DAAF-4A50-AA91-9B356C32BBCA}"/>
              </a:ext>
            </a:extLst>
          </p:cNvPr>
          <p:cNvSpPr txBox="1">
            <a:spLocks/>
          </p:cNvSpPr>
          <p:nvPr/>
        </p:nvSpPr>
        <p:spPr>
          <a:xfrm>
            <a:off x="838200" y="5917883"/>
            <a:ext cx="10515600" cy="406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022F6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https://careerguidancecourse.eu/</a:t>
            </a:r>
            <a:r>
              <a:rPr lang="en-US">
                <a:solidFill>
                  <a:srgbClr val="022F64"/>
                </a:solidFill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296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1A6B-F947-4719-8826-2C3098D3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5B3716-EDFD-4F63-A1A9-9BD6D6D75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72" y="494529"/>
            <a:ext cx="9003855" cy="58618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078E-35D6-4A21-A382-1270312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2C9-C6AE-4ECD-86A3-D9A017807A0F}" type="datetime1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15FF-42DC-4D71-85C0-4C5AB576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Career Guidance Shaping Communities and Societies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423F-268E-4082-B74C-D76F77B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9FE0-4A76-42BF-B41F-F389DB4886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1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462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Myriad Pro</vt:lpstr>
      <vt:lpstr>Office Theme</vt:lpstr>
      <vt:lpstr> Overview of the career guidance system in Slovakia </vt:lpstr>
      <vt:lpstr>Euroguidance network</vt:lpstr>
      <vt:lpstr>PowerPoint Presentation</vt:lpstr>
      <vt:lpstr>Euroguidance centre Slovakia</vt:lpstr>
      <vt:lpstr>Guidance system in Slovakia – features</vt:lpstr>
      <vt:lpstr>Guidance system in Slovakia - challenges</vt:lpstr>
      <vt:lpstr>Guidance system in Slovakia – ways forward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</dc:creator>
  <cp:lastModifiedBy>laco</cp:lastModifiedBy>
  <cp:revision>47</cp:revision>
  <dcterms:created xsi:type="dcterms:W3CDTF">2022-05-19T08:40:15Z</dcterms:created>
  <dcterms:modified xsi:type="dcterms:W3CDTF">2022-05-26T06:40:33Z</dcterms:modified>
</cp:coreProperties>
</file>