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altLang="sk-SK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60ACCC99-C03B-4B7C-959F-B5567140933F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1251069-5F68-40A5-9997-261EE156E76E}" type="slidenum">
              <a:rPr lang="sk-SK" altLang="sk-SK"/>
              <a:pPr/>
              <a:t>1</a:t>
            </a:fld>
            <a:endParaRPr lang="sk-SK" altLang="sk-SK"/>
          </a:p>
        </p:txBody>
      </p:sp>
      <p:sp>
        <p:nvSpPr>
          <p:cNvPr id="71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sk-SK" altLang="sk-SK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0C37DC5-AD68-4929-92BE-0E3B25E6B9B2}" type="slidenum">
              <a:rPr lang="sk-SK" altLang="sk-SK"/>
              <a:pPr/>
              <a:t>10</a:t>
            </a:fld>
            <a:endParaRPr lang="sk-SK" altLang="sk-SK"/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sk-SK" altLang="sk-SK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5AEF9BC-6291-4DD2-899F-F6643EDBEB08}" type="slidenum">
              <a:rPr lang="sk-SK" altLang="sk-SK"/>
              <a:pPr/>
              <a:t>11</a:t>
            </a:fld>
            <a:endParaRPr lang="sk-SK" altLang="sk-SK"/>
          </a:p>
        </p:txBody>
      </p:sp>
      <p:sp>
        <p:nvSpPr>
          <p:cNvPr id="27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sk-SK" altLang="sk-SK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D8362A4-F73D-4B62-A159-D2B9AFF1E01E}" type="slidenum">
              <a:rPr lang="sk-SK" altLang="sk-SK"/>
              <a:pPr/>
              <a:t>12</a:t>
            </a:fld>
            <a:endParaRPr lang="sk-SK" altLang="sk-SK"/>
          </a:p>
        </p:txBody>
      </p:sp>
      <p:sp>
        <p:nvSpPr>
          <p:cNvPr id="296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sk-SK" altLang="sk-SK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44AD1C4-D459-400A-B038-CBE216A6E96E}" type="slidenum">
              <a:rPr lang="sk-SK" altLang="sk-SK"/>
              <a:pPr/>
              <a:t>2</a:t>
            </a:fld>
            <a:endParaRPr lang="sk-SK" altLang="sk-SK"/>
          </a:p>
        </p:txBody>
      </p:sp>
      <p:sp>
        <p:nvSpPr>
          <p:cNvPr id="92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sk-SK" altLang="sk-SK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6FCCCEF-9806-44FF-A009-878C111B9544}" type="slidenum">
              <a:rPr lang="sk-SK" altLang="sk-SK"/>
              <a:pPr/>
              <a:t>3</a:t>
            </a:fld>
            <a:endParaRPr lang="sk-SK" altLang="sk-SK"/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sk-SK" altLang="sk-SK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8EA8461-529F-47D7-ACF1-707556D5534A}" type="slidenum">
              <a:rPr lang="sk-SK" altLang="sk-SK"/>
              <a:pPr/>
              <a:t>4</a:t>
            </a:fld>
            <a:endParaRPr lang="sk-SK" altLang="sk-SK"/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sk-SK" altLang="sk-SK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CD931DD-AFA5-40CD-B280-A271224E27DC}" type="slidenum">
              <a:rPr lang="sk-SK" altLang="sk-SK"/>
              <a:pPr/>
              <a:t>5</a:t>
            </a:fld>
            <a:endParaRPr lang="sk-SK" altLang="sk-SK"/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sk-SK" altLang="sk-SK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2E0067D-AF00-4682-B999-645BE4BEA2C2}" type="slidenum">
              <a:rPr lang="sk-SK" altLang="sk-SK"/>
              <a:pPr/>
              <a:t>6</a:t>
            </a:fld>
            <a:endParaRPr lang="sk-SK" altLang="sk-SK"/>
          </a:p>
        </p:txBody>
      </p:sp>
      <p:sp>
        <p:nvSpPr>
          <p:cNvPr id="17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sk-SK" altLang="sk-SK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D2F2F6E-C8D6-4335-B94D-B8F6F1886812}" type="slidenum">
              <a:rPr lang="sk-SK" altLang="sk-SK"/>
              <a:pPr/>
              <a:t>7</a:t>
            </a:fld>
            <a:endParaRPr lang="sk-SK" altLang="sk-SK"/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sk-SK" altLang="sk-SK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3CC7ED2-95B0-4A32-891E-733AFF7D3A38}" type="slidenum">
              <a:rPr lang="sk-SK" altLang="sk-SK"/>
              <a:pPr/>
              <a:t>8</a:t>
            </a:fld>
            <a:endParaRPr lang="sk-SK" altLang="sk-SK"/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sk-SK" altLang="sk-SK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817A35A-5A8E-45C9-A88D-7E3B38EE78A6}" type="slidenum">
              <a:rPr lang="sk-SK" altLang="sk-SK"/>
              <a:pPr/>
              <a:t>9</a:t>
            </a:fld>
            <a:endParaRPr lang="sk-SK" altLang="sk-SK"/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sk-SK" altLang="sk-SK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64E4A-35C9-419B-AB29-1D46FE0BA38B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AD3AF-B550-40E0-8F02-73C8252E6770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1604963"/>
            <a:ext cx="2741613" cy="452437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609600" y="1604963"/>
            <a:ext cx="8077200" cy="4524375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36F3D-1E58-4FDD-90C6-E2C4336050E9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6538" y="2405063"/>
            <a:ext cx="7764462" cy="164465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E84B1-B1DD-4895-9ACE-7D0DBCF9827A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10D86-126E-4E5F-A342-7245ADD7F58D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ED3BC-3814-468C-97EA-38F49AAB28F2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0DD78-1E78-4325-9743-3363E802E86A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676275" y="2160588"/>
            <a:ext cx="2014538" cy="57467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2843213" y="2160588"/>
            <a:ext cx="2016125" cy="57467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EBF16-AA85-4047-94B4-ABF695C976E6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B4D9E-49E4-4D0B-B6CD-83335B86FB6F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AD613-1E66-497B-9D45-EA59599F0291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98019-9EB3-47F7-BEBB-97747311261E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9F004-B365-4856-99E5-ED3F3C2B5994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9187E-20A3-411F-A3F0-FAA2B206D732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A1156-C011-4D3A-8817-C3C99BDB96D9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E28B7-97BA-4AF2-833B-B4B571E75E25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2147888" cy="2125663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676275" y="609600"/>
            <a:ext cx="6296025" cy="2125663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8E7AB-498D-4484-A54B-E2C54451EF07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F92C4-C90B-440A-A8B8-4BD9BDEF2888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A41E9-5DBB-4C9E-92B5-8069A191DB4E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3B284-4AA0-4657-8BF9-1549D043C727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2014537" cy="387826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2844800" y="2160588"/>
            <a:ext cx="2014538" cy="387826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789DF-68FE-49CC-B8CB-D69352B9C024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EABF5-7A8A-476F-88ED-1B4626E1E7CD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BE780-3071-484F-97FE-39B4BA233907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1125C-2FAA-466D-88C3-55FF4A43AE0C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7ACFF-5E41-4408-ACF3-676741051939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CF9B2-3E29-4253-854E-D3E492E41E81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27112-D5DA-4089-9228-5031DE3262D2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1B1AA-CF16-4E96-BC7E-8C68C29AEB35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2147888" cy="542925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677863" y="609600"/>
            <a:ext cx="6294437" cy="542925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AD885-F7F8-4D0A-A301-DE665369B138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C9D64-30F6-4533-B657-74CA775C6074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C0DA6-C7E6-4BB9-81FD-A61BE45556EF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5F1C1-E0E2-4B86-92CC-5FDDC2FF1E6B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677863" y="2160588"/>
            <a:ext cx="4221162" cy="387826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5051425" y="2160588"/>
            <a:ext cx="4221163" cy="387826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6228E-C1F1-4F29-9FA0-28E769AEE66D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56192-4B99-4A6D-A3A8-14ADCADD81AC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931C5-A868-4A4D-9521-D462A2F61794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33AEE-5123-404C-BE2C-53196F7D0B37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E9270-6DBD-4EB9-A036-092B0B822D23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19A0C-E899-46AC-9B9B-2688C6DE28E3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7C602-BE77-403A-95FC-8320837F25CD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C4943-6C60-4A98-A8FE-6F3E224CA27B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2147888" cy="542925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677863" y="609600"/>
            <a:ext cx="6294437" cy="542925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C803F-6FD9-4B03-80F2-10761C4F89B5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7518B-3389-4656-BAB7-A6AFEA487DCC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8DB62-F6BB-4895-BA38-92FE9C50699C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DCD0F-7F76-4E95-821C-83F37DA22C70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80AEB-B360-46D3-BDF7-9505528987B0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69527-DFD7-430D-A482-2FBEC83B900D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sp>
          <p:nvSpPr>
            <p:cNvPr id="1043" name="Line 2"/>
            <p:cNvSpPr>
              <a:spLocks noChangeShapeType="1"/>
            </p:cNvSpPr>
            <p:nvPr/>
          </p:nvSpPr>
          <p:spPr bwMode="auto">
            <a:xfrm>
              <a:off x="5903" y="0"/>
              <a:ext cx="767" cy="4319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1044" name="Line 3"/>
            <p:cNvSpPr>
              <a:spLocks noChangeShapeType="1"/>
            </p:cNvSpPr>
            <p:nvPr/>
          </p:nvSpPr>
          <p:spPr bwMode="auto">
            <a:xfrm flipH="1">
              <a:off x="4676" y="2319"/>
              <a:ext cx="3002" cy="2000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1045" name="Freeform 4"/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T0" fmla="*/ 0 w 3007349"/>
                <a:gd name="T1" fmla="*/ 0 h 6866467"/>
                <a:gd name="T2" fmla="*/ 0 w 3007349"/>
                <a:gd name="T3" fmla="*/ 0 h 6866467"/>
                <a:gd name="T4" fmla="*/ 0 w 3007349"/>
                <a:gd name="T5" fmla="*/ 0 h 6866467"/>
                <a:gd name="T6" fmla="*/ 0 w 3007349"/>
                <a:gd name="T7" fmla="*/ 0 h 6866467"/>
                <a:gd name="T8" fmla="*/ 0 w 3007349"/>
                <a:gd name="T9" fmla="*/ 0 h 6866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29803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46" name="Freeform 5"/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T0" fmla="*/ 0 w 2573311"/>
                <a:gd name="T1" fmla="*/ 0 h 6866467"/>
                <a:gd name="T2" fmla="*/ 0 w 2573311"/>
                <a:gd name="T3" fmla="*/ 0 h 6866467"/>
                <a:gd name="T4" fmla="*/ 0 w 2573311"/>
                <a:gd name="T5" fmla="*/ 0 h 6866467"/>
                <a:gd name="T6" fmla="*/ 0 w 2573311"/>
                <a:gd name="T7" fmla="*/ 0 h 6866467"/>
                <a:gd name="T8" fmla="*/ 0 w 2573311"/>
                <a:gd name="T9" fmla="*/ 0 h 6866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47" name="AutoShape 6"/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prstGeom prst="triangle">
              <a:avLst>
                <a:gd name="adj" fmla="val 50000"/>
              </a:avLst>
            </a:prstGeom>
            <a:solidFill>
              <a:srgbClr val="54A021">
                <a:alpha val="72156"/>
              </a:srgbClr>
            </a:solidFill>
            <a:ln w="126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sk-SK" altLang="sk-SK"/>
            </a:p>
          </p:txBody>
        </p:sp>
        <p:sp>
          <p:nvSpPr>
            <p:cNvPr id="2" name="Freeform 7"/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T0" fmla="*/ 0 w 2858013"/>
                <a:gd name="T1" fmla="*/ 0 h 6866467"/>
                <a:gd name="T2" fmla="*/ 0 w 2858013"/>
                <a:gd name="T3" fmla="*/ 0 h 6866467"/>
                <a:gd name="T4" fmla="*/ 0 w 2858013"/>
                <a:gd name="T5" fmla="*/ 0 h 6866467"/>
                <a:gd name="T6" fmla="*/ 0 w 2858013"/>
                <a:gd name="T7" fmla="*/ 0 h 6866467"/>
                <a:gd name="T8" fmla="*/ 0 w 2858013"/>
                <a:gd name="T9" fmla="*/ 0 h 6866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195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49" name="Freeform 8"/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T0" fmla="*/ 0 w 1290094"/>
                <a:gd name="T1" fmla="*/ 0 h 6858000"/>
                <a:gd name="T2" fmla="*/ 0 w 1290094"/>
                <a:gd name="T3" fmla="*/ 0 h 6858000"/>
                <a:gd name="T4" fmla="*/ 0 w 1290094"/>
                <a:gd name="T5" fmla="*/ 0 h 6858000"/>
                <a:gd name="T6" fmla="*/ 0 w 1290094"/>
                <a:gd name="T7" fmla="*/ 0 h 6858000"/>
                <a:gd name="T8" fmla="*/ 0 w 1290094"/>
                <a:gd name="T9" fmla="*/ 0 h 6858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195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" name="Freeform 9"/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T0" fmla="*/ 0 w 1249825"/>
                <a:gd name="T1" fmla="*/ 0 h 6858000"/>
                <a:gd name="T2" fmla="*/ 0 w 1249825"/>
                <a:gd name="T3" fmla="*/ 0 h 6858000"/>
                <a:gd name="T4" fmla="*/ 0 w 1249825"/>
                <a:gd name="T5" fmla="*/ 0 h 6858000"/>
                <a:gd name="T6" fmla="*/ 0 w 1249825"/>
                <a:gd name="T7" fmla="*/ 0 h 6858000"/>
                <a:gd name="T8" fmla="*/ 0 w 1249825"/>
                <a:gd name="T9" fmla="*/ 0 h 6858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97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51" name="AutoShape 10"/>
            <p:cNvSpPr>
              <a:spLocks noChangeArrowheads="1"/>
            </p:cNvSpPr>
            <p:nvPr/>
          </p:nvSpPr>
          <p:spPr bwMode="auto">
            <a:xfrm>
              <a:off x="6533" y="2261"/>
              <a:ext cx="1144" cy="2057"/>
            </a:xfrm>
            <a:prstGeom prst="triangle">
              <a:avLst>
                <a:gd name="adj" fmla="val 50000"/>
              </a:avLst>
            </a:prstGeom>
            <a:solidFill>
              <a:srgbClr val="90C226">
                <a:alpha val="79999"/>
              </a:srgbClr>
            </a:solidFill>
            <a:ln w="126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sk-SK" altLang="sk-SK"/>
            </a:p>
          </p:txBody>
        </p:sp>
        <p:sp>
          <p:nvSpPr>
            <p:cNvPr id="1052" name="AutoShape 11"/>
            <p:cNvSpPr>
              <a:spLocks noChangeArrowheads="1"/>
            </p:cNvSpPr>
            <p:nvPr/>
          </p:nvSpPr>
          <p:spPr bwMode="auto">
            <a:xfrm>
              <a:off x="0" y="2528"/>
              <a:ext cx="281" cy="1791"/>
            </a:xfrm>
            <a:prstGeom prst="triangle">
              <a:avLst>
                <a:gd name="adj" fmla="val 50000"/>
              </a:avLst>
            </a:prstGeom>
            <a:solidFill>
              <a:srgbClr val="90C226">
                <a:alpha val="85097"/>
              </a:srgbClr>
            </a:solidFill>
            <a:ln w="126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sk-SK" altLang="sk-SK"/>
            </a:p>
          </p:txBody>
        </p:sp>
      </p:grp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sp>
          <p:nvSpPr>
            <p:cNvPr id="1033" name="Line 13"/>
            <p:cNvSpPr>
              <a:spLocks noChangeShapeType="1"/>
            </p:cNvSpPr>
            <p:nvPr/>
          </p:nvSpPr>
          <p:spPr bwMode="auto">
            <a:xfrm>
              <a:off x="5903" y="0"/>
              <a:ext cx="767" cy="4319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1034" name="Line 14"/>
            <p:cNvSpPr>
              <a:spLocks noChangeShapeType="1"/>
            </p:cNvSpPr>
            <p:nvPr/>
          </p:nvSpPr>
          <p:spPr bwMode="auto">
            <a:xfrm flipH="1">
              <a:off x="4676" y="2319"/>
              <a:ext cx="3002" cy="2000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1035" name="Freeform 15"/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T0" fmla="*/ 0 w 3007349"/>
                <a:gd name="T1" fmla="*/ 0 h 6866467"/>
                <a:gd name="T2" fmla="*/ 0 w 3007349"/>
                <a:gd name="T3" fmla="*/ 0 h 6866467"/>
                <a:gd name="T4" fmla="*/ 0 w 3007349"/>
                <a:gd name="T5" fmla="*/ 0 h 6866467"/>
                <a:gd name="T6" fmla="*/ 0 w 3007349"/>
                <a:gd name="T7" fmla="*/ 0 h 6866467"/>
                <a:gd name="T8" fmla="*/ 0 w 3007349"/>
                <a:gd name="T9" fmla="*/ 0 h 6866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29803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36" name="Freeform 16"/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T0" fmla="*/ 0 w 2573311"/>
                <a:gd name="T1" fmla="*/ 0 h 6866467"/>
                <a:gd name="T2" fmla="*/ 0 w 2573311"/>
                <a:gd name="T3" fmla="*/ 0 h 6866467"/>
                <a:gd name="T4" fmla="*/ 0 w 2573311"/>
                <a:gd name="T5" fmla="*/ 0 h 6866467"/>
                <a:gd name="T6" fmla="*/ 0 w 2573311"/>
                <a:gd name="T7" fmla="*/ 0 h 6866467"/>
                <a:gd name="T8" fmla="*/ 0 w 2573311"/>
                <a:gd name="T9" fmla="*/ 0 h 6866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37" name="AutoShape 17"/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prstGeom prst="triangle">
              <a:avLst>
                <a:gd name="adj" fmla="val 50000"/>
              </a:avLst>
            </a:prstGeom>
            <a:solidFill>
              <a:srgbClr val="54A021">
                <a:alpha val="72156"/>
              </a:srgbClr>
            </a:solidFill>
            <a:ln w="126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sk-SK" altLang="sk-SK"/>
            </a:p>
          </p:txBody>
        </p:sp>
        <p:sp>
          <p:nvSpPr>
            <p:cNvPr id="1038" name="Freeform 18"/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T0" fmla="*/ 0 w 2858013"/>
                <a:gd name="T1" fmla="*/ 0 h 6866467"/>
                <a:gd name="T2" fmla="*/ 0 w 2858013"/>
                <a:gd name="T3" fmla="*/ 0 h 6866467"/>
                <a:gd name="T4" fmla="*/ 0 w 2858013"/>
                <a:gd name="T5" fmla="*/ 0 h 6866467"/>
                <a:gd name="T6" fmla="*/ 0 w 2858013"/>
                <a:gd name="T7" fmla="*/ 0 h 6866467"/>
                <a:gd name="T8" fmla="*/ 0 w 2858013"/>
                <a:gd name="T9" fmla="*/ 0 h 6866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195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39" name="Freeform 19"/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T0" fmla="*/ 0 w 1290094"/>
                <a:gd name="T1" fmla="*/ 0 h 6858000"/>
                <a:gd name="T2" fmla="*/ 0 w 1290094"/>
                <a:gd name="T3" fmla="*/ 0 h 6858000"/>
                <a:gd name="T4" fmla="*/ 0 w 1290094"/>
                <a:gd name="T5" fmla="*/ 0 h 6858000"/>
                <a:gd name="T6" fmla="*/ 0 w 1290094"/>
                <a:gd name="T7" fmla="*/ 0 h 6858000"/>
                <a:gd name="T8" fmla="*/ 0 w 1290094"/>
                <a:gd name="T9" fmla="*/ 0 h 6858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195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40" name="Freeform 20"/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T0" fmla="*/ 0 w 1249825"/>
                <a:gd name="T1" fmla="*/ 0 h 6858000"/>
                <a:gd name="T2" fmla="*/ 0 w 1249825"/>
                <a:gd name="T3" fmla="*/ 0 h 6858000"/>
                <a:gd name="T4" fmla="*/ 0 w 1249825"/>
                <a:gd name="T5" fmla="*/ 0 h 6858000"/>
                <a:gd name="T6" fmla="*/ 0 w 1249825"/>
                <a:gd name="T7" fmla="*/ 0 h 6858000"/>
                <a:gd name="T8" fmla="*/ 0 w 1249825"/>
                <a:gd name="T9" fmla="*/ 0 h 6858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97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41" name="AutoShape 21"/>
            <p:cNvSpPr>
              <a:spLocks noChangeArrowheads="1"/>
            </p:cNvSpPr>
            <p:nvPr/>
          </p:nvSpPr>
          <p:spPr bwMode="auto">
            <a:xfrm>
              <a:off x="6533" y="2261"/>
              <a:ext cx="1144" cy="2057"/>
            </a:xfrm>
            <a:prstGeom prst="triangle">
              <a:avLst>
                <a:gd name="adj" fmla="val 50000"/>
              </a:avLst>
            </a:prstGeom>
            <a:solidFill>
              <a:srgbClr val="90C226">
                <a:alpha val="79999"/>
              </a:srgbClr>
            </a:solidFill>
            <a:ln w="126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sk-SK" altLang="sk-SK"/>
            </a:p>
          </p:txBody>
        </p:sp>
        <p:sp>
          <p:nvSpPr>
            <p:cNvPr id="1042" name="AutoShape 22"/>
            <p:cNvSpPr>
              <a:spLocks noChangeArrowheads="1"/>
            </p:cNvSpPr>
            <p:nvPr/>
          </p:nvSpPr>
          <p:spPr bwMode="auto">
            <a:xfrm rot="10800000">
              <a:off x="1" y="2"/>
              <a:ext cx="530" cy="3568"/>
            </a:xfrm>
            <a:prstGeom prst="triangle">
              <a:avLst>
                <a:gd name="adj" fmla="val 50000"/>
              </a:avLst>
            </a:prstGeom>
            <a:solidFill>
              <a:srgbClr val="90C226">
                <a:alpha val="85097"/>
              </a:srgbClr>
            </a:solidFill>
            <a:ln w="126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sk-SK" altLang="sk-SK"/>
            </a:p>
          </p:txBody>
        </p:sp>
      </p:grpSp>
      <p:sp>
        <p:nvSpPr>
          <p:cNvPr id="1028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506538" y="2405063"/>
            <a:ext cx="7764462" cy="164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Kliknúť na editáciu formátu textu titulkuUpravte štýly predlohy textu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Arial Unicode MS" charset="0"/>
              </a:defRPr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1030" name="Text Box 25"/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 altLang="sk-SK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Trebuchet MS" charset="0"/>
                <a:cs typeface="Arial Unicode MS" charset="0"/>
              </a:defRPr>
            </a:lvl1pPr>
          </a:lstStyle>
          <a:p>
            <a:fld id="{8D74B051-4789-4E3A-9104-8A7224529315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032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Kliknúť na editáciu formátu textu osnovy</a:t>
            </a:r>
          </a:p>
          <a:p>
            <a:pPr lvl="1"/>
            <a:r>
              <a:rPr lang="en-GB" altLang="sk-SK" smtClean="0"/>
              <a:t>Druhá úroveň</a:t>
            </a:r>
          </a:p>
          <a:p>
            <a:pPr lvl="2"/>
            <a:r>
              <a:rPr lang="en-GB" altLang="sk-SK" smtClean="0"/>
              <a:t>Tretia úroveň</a:t>
            </a:r>
          </a:p>
          <a:p>
            <a:pPr lvl="3"/>
            <a:r>
              <a:rPr lang="en-GB" altLang="sk-SK" smtClean="0"/>
              <a:t>Štvrtá úroveň osnovy</a:t>
            </a:r>
          </a:p>
          <a:p>
            <a:pPr lvl="4"/>
            <a:r>
              <a:rPr lang="en-GB" altLang="sk-SK" smtClean="0"/>
              <a:t>Piata úroveň osnovy</a:t>
            </a:r>
          </a:p>
          <a:p>
            <a:pPr lvl="4"/>
            <a:r>
              <a:rPr lang="en-GB" altLang="sk-SK" smtClean="0"/>
              <a:t>Šiesta úroveň</a:t>
            </a:r>
          </a:p>
          <a:p>
            <a:pPr lvl="4"/>
            <a:r>
              <a:rPr lang="en-GB" altLang="sk-SK" smtClean="0"/>
              <a:t>Siedma úroveň</a:t>
            </a:r>
          </a:p>
          <a:p>
            <a:pPr lvl="4"/>
            <a:r>
              <a:rPr lang="en-GB" altLang="sk-SK" smtClean="0"/>
              <a:t>Ȏsma úroveň textu</a:t>
            </a:r>
          </a:p>
          <a:p>
            <a:pPr lvl="4"/>
            <a:r>
              <a:rPr lang="en-GB" altLang="sk-SK" smtClean="0"/>
              <a:t>Deviata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/>
  <p:txStyles>
    <p:titleStyle>
      <a:lvl1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sp>
          <p:nvSpPr>
            <p:cNvPr id="2056" name="Line 2"/>
            <p:cNvSpPr>
              <a:spLocks noChangeShapeType="1"/>
            </p:cNvSpPr>
            <p:nvPr/>
          </p:nvSpPr>
          <p:spPr bwMode="auto">
            <a:xfrm>
              <a:off x="5903" y="0"/>
              <a:ext cx="767" cy="4319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2057" name="Line 3"/>
            <p:cNvSpPr>
              <a:spLocks noChangeShapeType="1"/>
            </p:cNvSpPr>
            <p:nvPr/>
          </p:nvSpPr>
          <p:spPr bwMode="auto">
            <a:xfrm flipH="1">
              <a:off x="4676" y="2319"/>
              <a:ext cx="3002" cy="2000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2058" name="Freeform 4"/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T0" fmla="*/ 0 w 3007349"/>
                <a:gd name="T1" fmla="*/ 0 h 6866467"/>
                <a:gd name="T2" fmla="*/ 0 w 3007349"/>
                <a:gd name="T3" fmla="*/ 0 h 6866467"/>
                <a:gd name="T4" fmla="*/ 0 w 3007349"/>
                <a:gd name="T5" fmla="*/ 0 h 6866467"/>
                <a:gd name="T6" fmla="*/ 0 w 3007349"/>
                <a:gd name="T7" fmla="*/ 0 h 6866467"/>
                <a:gd name="T8" fmla="*/ 0 w 3007349"/>
                <a:gd name="T9" fmla="*/ 0 h 6866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29803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059" name="Freeform 5"/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T0" fmla="*/ 0 w 2573311"/>
                <a:gd name="T1" fmla="*/ 0 h 6866467"/>
                <a:gd name="T2" fmla="*/ 0 w 2573311"/>
                <a:gd name="T3" fmla="*/ 0 h 6866467"/>
                <a:gd name="T4" fmla="*/ 0 w 2573311"/>
                <a:gd name="T5" fmla="*/ 0 h 6866467"/>
                <a:gd name="T6" fmla="*/ 0 w 2573311"/>
                <a:gd name="T7" fmla="*/ 0 h 6866467"/>
                <a:gd name="T8" fmla="*/ 0 w 2573311"/>
                <a:gd name="T9" fmla="*/ 0 h 6866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060" name="AutoShape 6"/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prstGeom prst="triangle">
              <a:avLst>
                <a:gd name="adj" fmla="val 50000"/>
              </a:avLst>
            </a:prstGeom>
            <a:solidFill>
              <a:srgbClr val="54A021">
                <a:alpha val="72156"/>
              </a:srgbClr>
            </a:solidFill>
            <a:ln w="126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sk-SK" altLang="sk-SK"/>
            </a:p>
          </p:txBody>
        </p:sp>
        <p:sp>
          <p:nvSpPr>
            <p:cNvPr id="2061" name="Freeform 7"/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T0" fmla="*/ 0 w 2858013"/>
                <a:gd name="T1" fmla="*/ 0 h 6866467"/>
                <a:gd name="T2" fmla="*/ 0 w 2858013"/>
                <a:gd name="T3" fmla="*/ 0 h 6866467"/>
                <a:gd name="T4" fmla="*/ 0 w 2858013"/>
                <a:gd name="T5" fmla="*/ 0 h 6866467"/>
                <a:gd name="T6" fmla="*/ 0 w 2858013"/>
                <a:gd name="T7" fmla="*/ 0 h 6866467"/>
                <a:gd name="T8" fmla="*/ 0 w 2858013"/>
                <a:gd name="T9" fmla="*/ 0 h 6866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195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" name="Freeform 8"/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T0" fmla="*/ 0 w 1290094"/>
                <a:gd name="T1" fmla="*/ 0 h 6858000"/>
                <a:gd name="T2" fmla="*/ 0 w 1290094"/>
                <a:gd name="T3" fmla="*/ 0 h 6858000"/>
                <a:gd name="T4" fmla="*/ 0 w 1290094"/>
                <a:gd name="T5" fmla="*/ 0 h 6858000"/>
                <a:gd name="T6" fmla="*/ 0 w 1290094"/>
                <a:gd name="T7" fmla="*/ 0 h 6858000"/>
                <a:gd name="T8" fmla="*/ 0 w 1290094"/>
                <a:gd name="T9" fmla="*/ 0 h 6858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195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063" name="Freeform 9"/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T0" fmla="*/ 0 w 1249825"/>
                <a:gd name="T1" fmla="*/ 0 h 6858000"/>
                <a:gd name="T2" fmla="*/ 0 w 1249825"/>
                <a:gd name="T3" fmla="*/ 0 h 6858000"/>
                <a:gd name="T4" fmla="*/ 0 w 1249825"/>
                <a:gd name="T5" fmla="*/ 0 h 6858000"/>
                <a:gd name="T6" fmla="*/ 0 w 1249825"/>
                <a:gd name="T7" fmla="*/ 0 h 6858000"/>
                <a:gd name="T8" fmla="*/ 0 w 1249825"/>
                <a:gd name="T9" fmla="*/ 0 h 6858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97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" name="AutoShape 10"/>
            <p:cNvSpPr>
              <a:spLocks noChangeArrowheads="1"/>
            </p:cNvSpPr>
            <p:nvPr/>
          </p:nvSpPr>
          <p:spPr bwMode="auto">
            <a:xfrm>
              <a:off x="6533" y="2261"/>
              <a:ext cx="1144" cy="2057"/>
            </a:xfrm>
            <a:prstGeom prst="triangle">
              <a:avLst>
                <a:gd name="adj" fmla="val 50000"/>
              </a:avLst>
            </a:prstGeom>
            <a:solidFill>
              <a:srgbClr val="90C226">
                <a:alpha val="79999"/>
              </a:srgbClr>
            </a:solidFill>
            <a:ln w="126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sk-SK" altLang="sk-SK"/>
            </a:p>
          </p:txBody>
        </p:sp>
        <p:sp>
          <p:nvSpPr>
            <p:cNvPr id="2065" name="AutoShape 11"/>
            <p:cNvSpPr>
              <a:spLocks noChangeArrowheads="1"/>
            </p:cNvSpPr>
            <p:nvPr/>
          </p:nvSpPr>
          <p:spPr bwMode="auto">
            <a:xfrm>
              <a:off x="0" y="2528"/>
              <a:ext cx="281" cy="1791"/>
            </a:xfrm>
            <a:prstGeom prst="triangle">
              <a:avLst>
                <a:gd name="adj" fmla="val 50000"/>
              </a:avLst>
            </a:prstGeom>
            <a:solidFill>
              <a:srgbClr val="90C226">
                <a:alpha val="85097"/>
              </a:srgbClr>
            </a:solidFill>
            <a:ln w="126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sk-SK" altLang="sk-SK"/>
            </a:p>
          </p:txBody>
        </p:sp>
      </p:grpSp>
      <p:sp>
        <p:nvSpPr>
          <p:cNvPr id="205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4725" cy="1319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Kliknúť na editáciu formátu textu titulkuUpravte štýly predlohy textu</a:t>
            </a:r>
          </a:p>
        </p:txBody>
      </p:sp>
      <p:sp>
        <p:nvSpPr>
          <p:cNvPr id="205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2160588"/>
            <a:ext cx="4183063" cy="57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Kliknúť na editáciu formátu textu osnovy</a:t>
            </a:r>
          </a:p>
          <a:p>
            <a:pPr lvl="1"/>
            <a:r>
              <a:rPr lang="en-GB" altLang="sk-SK" smtClean="0"/>
              <a:t>Druhá úroveň</a:t>
            </a:r>
          </a:p>
          <a:p>
            <a:pPr lvl="2"/>
            <a:r>
              <a:rPr lang="en-GB" altLang="sk-SK" smtClean="0"/>
              <a:t>Tretia úroveň</a:t>
            </a:r>
          </a:p>
          <a:p>
            <a:pPr lvl="3"/>
            <a:r>
              <a:rPr lang="en-GB" altLang="sk-SK" smtClean="0"/>
              <a:t>Štvrtá úroveň osnovy</a:t>
            </a:r>
          </a:p>
          <a:p>
            <a:pPr lvl="4"/>
            <a:r>
              <a:rPr lang="en-GB" altLang="sk-SK" smtClean="0"/>
              <a:t>Piata úroveň osnovy</a:t>
            </a:r>
          </a:p>
          <a:p>
            <a:pPr lvl="4"/>
            <a:r>
              <a:rPr lang="en-GB" altLang="sk-SK" smtClean="0"/>
              <a:t>Šiesta úroveň</a:t>
            </a:r>
          </a:p>
          <a:p>
            <a:pPr lvl="4"/>
            <a:r>
              <a:rPr lang="en-GB" altLang="sk-SK" smtClean="0"/>
              <a:t>Siedma úroveň</a:t>
            </a:r>
          </a:p>
          <a:p>
            <a:pPr lvl="4"/>
            <a:r>
              <a:rPr lang="en-GB" altLang="sk-SK" smtClean="0"/>
              <a:t>Ȏsma úroveň textu</a:t>
            </a:r>
          </a:p>
          <a:p>
            <a:pPr lvl="0"/>
            <a:r>
              <a:rPr lang="en-GB" altLang="sk-SK" smtClean="0"/>
              <a:t>Deviata úroveňUpraviť štýly predlohy textu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Arial Unicode MS" charset="0"/>
              </a:defRPr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2054" name="Text Box 15"/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 altLang="sk-SK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Trebuchet MS" charset="0"/>
                <a:cs typeface="Arial Unicode MS" charset="0"/>
              </a:defRPr>
            </a:lvl1pPr>
          </a:lstStyle>
          <a:p>
            <a:fld id="{F0B35D9C-6BF5-4073-B06B-78EE5FF01030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sp>
          <p:nvSpPr>
            <p:cNvPr id="3080" name="Line 2"/>
            <p:cNvSpPr>
              <a:spLocks noChangeShapeType="1"/>
            </p:cNvSpPr>
            <p:nvPr/>
          </p:nvSpPr>
          <p:spPr bwMode="auto">
            <a:xfrm>
              <a:off x="5903" y="0"/>
              <a:ext cx="767" cy="4319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3081" name="Line 3"/>
            <p:cNvSpPr>
              <a:spLocks noChangeShapeType="1"/>
            </p:cNvSpPr>
            <p:nvPr/>
          </p:nvSpPr>
          <p:spPr bwMode="auto">
            <a:xfrm flipH="1">
              <a:off x="4676" y="2319"/>
              <a:ext cx="3002" cy="2000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3082" name="Freeform 4"/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T0" fmla="*/ 0 w 3007349"/>
                <a:gd name="T1" fmla="*/ 0 h 6866467"/>
                <a:gd name="T2" fmla="*/ 0 w 3007349"/>
                <a:gd name="T3" fmla="*/ 0 h 6866467"/>
                <a:gd name="T4" fmla="*/ 0 w 3007349"/>
                <a:gd name="T5" fmla="*/ 0 h 6866467"/>
                <a:gd name="T6" fmla="*/ 0 w 3007349"/>
                <a:gd name="T7" fmla="*/ 0 h 6866467"/>
                <a:gd name="T8" fmla="*/ 0 w 3007349"/>
                <a:gd name="T9" fmla="*/ 0 h 6866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29803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083" name="Freeform 5"/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T0" fmla="*/ 0 w 2573311"/>
                <a:gd name="T1" fmla="*/ 0 h 6866467"/>
                <a:gd name="T2" fmla="*/ 0 w 2573311"/>
                <a:gd name="T3" fmla="*/ 0 h 6866467"/>
                <a:gd name="T4" fmla="*/ 0 w 2573311"/>
                <a:gd name="T5" fmla="*/ 0 h 6866467"/>
                <a:gd name="T6" fmla="*/ 0 w 2573311"/>
                <a:gd name="T7" fmla="*/ 0 h 6866467"/>
                <a:gd name="T8" fmla="*/ 0 w 2573311"/>
                <a:gd name="T9" fmla="*/ 0 h 6866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084" name="AutoShape 6"/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prstGeom prst="triangle">
              <a:avLst>
                <a:gd name="adj" fmla="val 50000"/>
              </a:avLst>
            </a:prstGeom>
            <a:solidFill>
              <a:srgbClr val="54A021">
                <a:alpha val="72156"/>
              </a:srgbClr>
            </a:solidFill>
            <a:ln w="126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sk-SK" altLang="sk-SK"/>
            </a:p>
          </p:txBody>
        </p:sp>
        <p:sp>
          <p:nvSpPr>
            <p:cNvPr id="3085" name="Freeform 7"/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T0" fmla="*/ 0 w 2858013"/>
                <a:gd name="T1" fmla="*/ 0 h 6866467"/>
                <a:gd name="T2" fmla="*/ 0 w 2858013"/>
                <a:gd name="T3" fmla="*/ 0 h 6866467"/>
                <a:gd name="T4" fmla="*/ 0 w 2858013"/>
                <a:gd name="T5" fmla="*/ 0 h 6866467"/>
                <a:gd name="T6" fmla="*/ 0 w 2858013"/>
                <a:gd name="T7" fmla="*/ 0 h 6866467"/>
                <a:gd name="T8" fmla="*/ 0 w 2858013"/>
                <a:gd name="T9" fmla="*/ 0 h 6866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195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" name="Freeform 8"/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T0" fmla="*/ 0 w 1290094"/>
                <a:gd name="T1" fmla="*/ 0 h 6858000"/>
                <a:gd name="T2" fmla="*/ 0 w 1290094"/>
                <a:gd name="T3" fmla="*/ 0 h 6858000"/>
                <a:gd name="T4" fmla="*/ 0 w 1290094"/>
                <a:gd name="T5" fmla="*/ 0 h 6858000"/>
                <a:gd name="T6" fmla="*/ 0 w 1290094"/>
                <a:gd name="T7" fmla="*/ 0 h 6858000"/>
                <a:gd name="T8" fmla="*/ 0 w 1290094"/>
                <a:gd name="T9" fmla="*/ 0 h 6858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195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087" name="Freeform 9"/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T0" fmla="*/ 0 w 1249825"/>
                <a:gd name="T1" fmla="*/ 0 h 6858000"/>
                <a:gd name="T2" fmla="*/ 0 w 1249825"/>
                <a:gd name="T3" fmla="*/ 0 h 6858000"/>
                <a:gd name="T4" fmla="*/ 0 w 1249825"/>
                <a:gd name="T5" fmla="*/ 0 h 6858000"/>
                <a:gd name="T6" fmla="*/ 0 w 1249825"/>
                <a:gd name="T7" fmla="*/ 0 h 6858000"/>
                <a:gd name="T8" fmla="*/ 0 w 1249825"/>
                <a:gd name="T9" fmla="*/ 0 h 6858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97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" name="AutoShape 10"/>
            <p:cNvSpPr>
              <a:spLocks noChangeArrowheads="1"/>
            </p:cNvSpPr>
            <p:nvPr/>
          </p:nvSpPr>
          <p:spPr bwMode="auto">
            <a:xfrm>
              <a:off x="6533" y="2261"/>
              <a:ext cx="1144" cy="2057"/>
            </a:xfrm>
            <a:prstGeom prst="triangle">
              <a:avLst>
                <a:gd name="adj" fmla="val 50000"/>
              </a:avLst>
            </a:prstGeom>
            <a:solidFill>
              <a:srgbClr val="90C226">
                <a:alpha val="79999"/>
              </a:srgbClr>
            </a:solidFill>
            <a:ln w="126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sk-SK" altLang="sk-SK"/>
            </a:p>
          </p:txBody>
        </p:sp>
        <p:sp>
          <p:nvSpPr>
            <p:cNvPr id="3089" name="AutoShape 11"/>
            <p:cNvSpPr>
              <a:spLocks noChangeArrowheads="1"/>
            </p:cNvSpPr>
            <p:nvPr/>
          </p:nvSpPr>
          <p:spPr bwMode="auto">
            <a:xfrm>
              <a:off x="0" y="2528"/>
              <a:ext cx="281" cy="1791"/>
            </a:xfrm>
            <a:prstGeom prst="triangle">
              <a:avLst>
                <a:gd name="adj" fmla="val 50000"/>
              </a:avLst>
            </a:prstGeom>
            <a:solidFill>
              <a:srgbClr val="90C226">
                <a:alpha val="85097"/>
              </a:srgbClr>
            </a:solidFill>
            <a:ln w="126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sk-SK" altLang="sk-SK"/>
            </a:p>
          </p:txBody>
        </p:sp>
      </p:grpSp>
      <p:sp>
        <p:nvSpPr>
          <p:cNvPr id="307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4725" cy="1319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Kliknúť na editáciu formátu textu titulkuUpravte štýly predlohy textu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4181475" cy="387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Kliknúť na editáciu formátu textu osnovy</a:t>
            </a:r>
          </a:p>
          <a:p>
            <a:pPr lvl="1"/>
            <a:r>
              <a:rPr lang="en-GB" altLang="sk-SK" smtClean="0"/>
              <a:t>Druhá úroveň</a:t>
            </a:r>
          </a:p>
          <a:p>
            <a:pPr lvl="2"/>
            <a:r>
              <a:rPr lang="en-GB" altLang="sk-SK" smtClean="0"/>
              <a:t>Tretia úroveň</a:t>
            </a:r>
          </a:p>
          <a:p>
            <a:pPr lvl="3"/>
            <a:r>
              <a:rPr lang="en-GB" altLang="sk-SK" smtClean="0"/>
              <a:t>Štvrtá úroveň osnovy</a:t>
            </a:r>
          </a:p>
          <a:p>
            <a:pPr lvl="4"/>
            <a:r>
              <a:rPr lang="en-GB" altLang="sk-SK" smtClean="0"/>
              <a:t>Piata úroveň osnovy</a:t>
            </a:r>
          </a:p>
          <a:p>
            <a:pPr lvl="4"/>
            <a:r>
              <a:rPr lang="en-GB" altLang="sk-SK" smtClean="0"/>
              <a:t>Šiesta úroveň</a:t>
            </a:r>
          </a:p>
          <a:p>
            <a:pPr lvl="4"/>
            <a:r>
              <a:rPr lang="en-GB" altLang="sk-SK" smtClean="0"/>
              <a:t>Siedma úroveň</a:t>
            </a:r>
          </a:p>
          <a:p>
            <a:pPr lvl="4"/>
            <a:r>
              <a:rPr lang="en-GB" altLang="sk-SK" smtClean="0"/>
              <a:t>Ȏsma úroveň textu</a:t>
            </a:r>
          </a:p>
          <a:p>
            <a:pPr lvl="0"/>
            <a:r>
              <a:rPr lang="en-GB" altLang="sk-SK" smtClean="0"/>
              <a:t>Deviata úroveňUpraviť štýly predlohy textu</a:t>
            </a:r>
          </a:p>
          <a:p>
            <a:pPr lvl="1"/>
            <a:r>
              <a:rPr lang="en-GB" altLang="sk-SK" smtClean="0"/>
              <a:t>Druhá úroveň</a:t>
            </a:r>
          </a:p>
          <a:p>
            <a:pPr lvl="2"/>
            <a:r>
              <a:rPr lang="en-GB" altLang="sk-SK" smtClean="0"/>
              <a:t>Tretia úroveň</a:t>
            </a:r>
          </a:p>
          <a:p>
            <a:pPr lvl="3"/>
            <a:r>
              <a:rPr lang="en-GB" altLang="sk-SK" smtClean="0"/>
              <a:t>Štvrtá úroveň</a:t>
            </a:r>
          </a:p>
          <a:p>
            <a:pPr lvl="4"/>
            <a:r>
              <a:rPr lang="en-GB" altLang="sk-SK" smtClean="0"/>
              <a:t>Piata úroveň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Arial Unicode MS" charset="0"/>
              </a:defRPr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3078" name="Text Box 15"/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 altLang="sk-SK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Trebuchet MS" charset="0"/>
                <a:cs typeface="Arial Unicode MS" charset="0"/>
              </a:defRPr>
            </a:lvl1pPr>
          </a:lstStyle>
          <a:p>
            <a:fld id="{7EB3CB8E-0C4B-4582-9492-D10F66C8E098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0" y="-7938"/>
            <a:ext cx="12190413" cy="6864351"/>
            <a:chOff x="0" y="-5"/>
            <a:chExt cx="7679" cy="4324"/>
          </a:xfrm>
        </p:grpSpPr>
        <p:sp>
          <p:nvSpPr>
            <p:cNvPr id="4104" name="Line 2"/>
            <p:cNvSpPr>
              <a:spLocks noChangeShapeType="1"/>
            </p:cNvSpPr>
            <p:nvPr/>
          </p:nvSpPr>
          <p:spPr bwMode="auto">
            <a:xfrm>
              <a:off x="5903" y="0"/>
              <a:ext cx="767" cy="4319"/>
            </a:xfrm>
            <a:prstGeom prst="line">
              <a:avLst/>
            </a:prstGeom>
            <a:noFill/>
            <a:ln w="9360">
              <a:solidFill>
                <a:srgbClr val="BFBFB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4105" name="Line 3"/>
            <p:cNvSpPr>
              <a:spLocks noChangeShapeType="1"/>
            </p:cNvSpPr>
            <p:nvPr/>
          </p:nvSpPr>
          <p:spPr bwMode="auto">
            <a:xfrm flipH="1">
              <a:off x="4676" y="2319"/>
              <a:ext cx="3002" cy="2000"/>
            </a:xfrm>
            <a:prstGeom prst="line">
              <a:avLst/>
            </a:prstGeom>
            <a:noFill/>
            <a:ln w="9360">
              <a:solidFill>
                <a:srgbClr val="D9D9D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k-SK"/>
            </a:p>
          </p:txBody>
        </p:sp>
        <p:sp>
          <p:nvSpPr>
            <p:cNvPr id="4106" name="Freeform 4"/>
            <p:cNvSpPr>
              <a:spLocks noChangeArrowheads="1"/>
            </p:cNvSpPr>
            <p:nvPr/>
          </p:nvSpPr>
          <p:spPr bwMode="auto">
            <a:xfrm>
              <a:off x="5784" y="-5"/>
              <a:ext cx="1893" cy="4324"/>
            </a:xfrm>
            <a:custGeom>
              <a:avLst/>
              <a:gdLst>
                <a:gd name="T0" fmla="*/ 0 w 3007349"/>
                <a:gd name="T1" fmla="*/ 0 h 6866467"/>
                <a:gd name="T2" fmla="*/ 0 w 3007349"/>
                <a:gd name="T3" fmla="*/ 0 h 6866467"/>
                <a:gd name="T4" fmla="*/ 0 w 3007349"/>
                <a:gd name="T5" fmla="*/ 0 h 6866467"/>
                <a:gd name="T6" fmla="*/ 0 w 3007349"/>
                <a:gd name="T7" fmla="*/ 0 h 6866467"/>
                <a:gd name="T8" fmla="*/ 0 w 3007349"/>
                <a:gd name="T9" fmla="*/ 0 h 6866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90C226">
                <a:alpha val="29803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107" name="Freeform 5"/>
            <p:cNvSpPr>
              <a:spLocks noChangeArrowheads="1"/>
            </p:cNvSpPr>
            <p:nvPr/>
          </p:nvSpPr>
          <p:spPr bwMode="auto">
            <a:xfrm>
              <a:off x="6049" y="-5"/>
              <a:ext cx="1629" cy="4324"/>
            </a:xfrm>
            <a:custGeom>
              <a:avLst/>
              <a:gdLst>
                <a:gd name="T0" fmla="*/ 0 w 2573311"/>
                <a:gd name="T1" fmla="*/ 0 h 6866467"/>
                <a:gd name="T2" fmla="*/ 0 w 2573311"/>
                <a:gd name="T3" fmla="*/ 0 h 6866467"/>
                <a:gd name="T4" fmla="*/ 0 w 2573311"/>
                <a:gd name="T5" fmla="*/ 0 h 6866467"/>
                <a:gd name="T6" fmla="*/ 0 w 2573311"/>
                <a:gd name="T7" fmla="*/ 0 h 6866467"/>
                <a:gd name="T8" fmla="*/ 0 w 2573311"/>
                <a:gd name="T9" fmla="*/ 0 h 6866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108" name="AutoShape 6"/>
            <p:cNvSpPr>
              <a:spLocks noChangeArrowheads="1"/>
            </p:cNvSpPr>
            <p:nvPr/>
          </p:nvSpPr>
          <p:spPr bwMode="auto">
            <a:xfrm>
              <a:off x="5627" y="1920"/>
              <a:ext cx="2052" cy="2399"/>
            </a:xfrm>
            <a:prstGeom prst="triangle">
              <a:avLst>
                <a:gd name="adj" fmla="val 50000"/>
              </a:avLst>
            </a:prstGeom>
            <a:solidFill>
              <a:srgbClr val="54A021">
                <a:alpha val="72156"/>
              </a:srgbClr>
            </a:solidFill>
            <a:ln w="126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sk-SK" altLang="sk-SK"/>
            </a:p>
          </p:txBody>
        </p:sp>
        <p:sp>
          <p:nvSpPr>
            <p:cNvPr id="4109" name="Freeform 7"/>
            <p:cNvSpPr>
              <a:spLocks noChangeArrowheads="1"/>
            </p:cNvSpPr>
            <p:nvPr/>
          </p:nvSpPr>
          <p:spPr bwMode="auto">
            <a:xfrm>
              <a:off x="5880" y="-5"/>
              <a:ext cx="1797" cy="4324"/>
            </a:xfrm>
            <a:custGeom>
              <a:avLst/>
              <a:gdLst>
                <a:gd name="T0" fmla="*/ 0 w 2858013"/>
                <a:gd name="T1" fmla="*/ 0 h 6866467"/>
                <a:gd name="T2" fmla="*/ 0 w 2858013"/>
                <a:gd name="T3" fmla="*/ 0 h 6866467"/>
                <a:gd name="T4" fmla="*/ 0 w 2858013"/>
                <a:gd name="T5" fmla="*/ 0 h 6866467"/>
                <a:gd name="T6" fmla="*/ 0 w 2858013"/>
                <a:gd name="T7" fmla="*/ 0 h 6866467"/>
                <a:gd name="T8" fmla="*/ 0 w 2858013"/>
                <a:gd name="T9" fmla="*/ 0 h 68664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195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2" name="Freeform 8"/>
            <p:cNvSpPr>
              <a:spLocks noChangeArrowheads="1"/>
            </p:cNvSpPr>
            <p:nvPr/>
          </p:nvSpPr>
          <p:spPr bwMode="auto">
            <a:xfrm>
              <a:off x="6865" y="-5"/>
              <a:ext cx="812" cy="4324"/>
            </a:xfrm>
            <a:custGeom>
              <a:avLst/>
              <a:gdLst>
                <a:gd name="T0" fmla="*/ 0 w 1290094"/>
                <a:gd name="T1" fmla="*/ 0 h 6858000"/>
                <a:gd name="T2" fmla="*/ 0 w 1290094"/>
                <a:gd name="T3" fmla="*/ 0 h 6858000"/>
                <a:gd name="T4" fmla="*/ 0 w 1290094"/>
                <a:gd name="T5" fmla="*/ 0 h 6858000"/>
                <a:gd name="T6" fmla="*/ 0 w 1290094"/>
                <a:gd name="T7" fmla="*/ 0 h 6858000"/>
                <a:gd name="T8" fmla="*/ 0 w 1290094"/>
                <a:gd name="T9" fmla="*/ 0 h 6858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C0E474">
                <a:alpha val="70195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4111" name="Freeform 9"/>
            <p:cNvSpPr>
              <a:spLocks noChangeArrowheads="1"/>
            </p:cNvSpPr>
            <p:nvPr/>
          </p:nvSpPr>
          <p:spPr bwMode="auto">
            <a:xfrm>
              <a:off x="6891" y="-5"/>
              <a:ext cx="786" cy="4324"/>
            </a:xfrm>
            <a:custGeom>
              <a:avLst/>
              <a:gdLst>
                <a:gd name="T0" fmla="*/ 0 w 1249825"/>
                <a:gd name="T1" fmla="*/ 0 h 6858000"/>
                <a:gd name="T2" fmla="*/ 0 w 1249825"/>
                <a:gd name="T3" fmla="*/ 0 h 6858000"/>
                <a:gd name="T4" fmla="*/ 0 w 1249825"/>
                <a:gd name="T5" fmla="*/ 0 h 6858000"/>
                <a:gd name="T6" fmla="*/ 0 w 1249825"/>
                <a:gd name="T7" fmla="*/ 0 h 6858000"/>
                <a:gd name="T8" fmla="*/ 0 w 1249825"/>
                <a:gd name="T9" fmla="*/ 0 h 6858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65097"/>
              </a:srgbClr>
            </a:solidFill>
            <a:ln w="126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3" name="AutoShape 10"/>
            <p:cNvSpPr>
              <a:spLocks noChangeArrowheads="1"/>
            </p:cNvSpPr>
            <p:nvPr/>
          </p:nvSpPr>
          <p:spPr bwMode="auto">
            <a:xfrm>
              <a:off x="6533" y="2261"/>
              <a:ext cx="1144" cy="2057"/>
            </a:xfrm>
            <a:prstGeom prst="triangle">
              <a:avLst>
                <a:gd name="adj" fmla="val 50000"/>
              </a:avLst>
            </a:prstGeom>
            <a:solidFill>
              <a:srgbClr val="90C226">
                <a:alpha val="79999"/>
              </a:srgbClr>
            </a:solidFill>
            <a:ln w="126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sk-SK" altLang="sk-SK"/>
            </a:p>
          </p:txBody>
        </p:sp>
        <p:sp>
          <p:nvSpPr>
            <p:cNvPr id="4113" name="AutoShape 11"/>
            <p:cNvSpPr>
              <a:spLocks noChangeArrowheads="1"/>
            </p:cNvSpPr>
            <p:nvPr/>
          </p:nvSpPr>
          <p:spPr bwMode="auto">
            <a:xfrm>
              <a:off x="0" y="2528"/>
              <a:ext cx="281" cy="1791"/>
            </a:xfrm>
            <a:prstGeom prst="triangle">
              <a:avLst>
                <a:gd name="adj" fmla="val 50000"/>
              </a:avLst>
            </a:prstGeom>
            <a:solidFill>
              <a:srgbClr val="90C226">
                <a:alpha val="85097"/>
              </a:srgbClr>
            </a:solidFill>
            <a:ln w="126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sk-SK" altLang="sk-SK"/>
            </a:p>
          </p:txBody>
        </p:sp>
      </p:grpSp>
      <p:sp>
        <p:nvSpPr>
          <p:cNvPr id="409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4725" cy="1319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Kliknúť na editáciu formátu textu titulkuUpravte štýly predlohy textu</a:t>
            </a:r>
          </a:p>
        </p:txBody>
      </p:sp>
      <p:sp>
        <p:nvSpPr>
          <p:cNvPr id="4100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4725" cy="387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Kliknúť na editáciu formátu textu osnovy</a:t>
            </a:r>
          </a:p>
          <a:p>
            <a:pPr lvl="1"/>
            <a:r>
              <a:rPr lang="en-GB" altLang="sk-SK" smtClean="0"/>
              <a:t>Druhá úroveň</a:t>
            </a:r>
          </a:p>
          <a:p>
            <a:pPr lvl="2"/>
            <a:r>
              <a:rPr lang="en-GB" altLang="sk-SK" smtClean="0"/>
              <a:t>Tretia úroveň</a:t>
            </a:r>
          </a:p>
          <a:p>
            <a:pPr lvl="3"/>
            <a:r>
              <a:rPr lang="en-GB" altLang="sk-SK" smtClean="0"/>
              <a:t>Štvrtá úroveň osnovy</a:t>
            </a:r>
          </a:p>
          <a:p>
            <a:pPr lvl="4"/>
            <a:r>
              <a:rPr lang="en-GB" altLang="sk-SK" smtClean="0"/>
              <a:t>Piata úroveň osnovy</a:t>
            </a:r>
          </a:p>
          <a:p>
            <a:pPr lvl="4"/>
            <a:r>
              <a:rPr lang="en-GB" altLang="sk-SK" smtClean="0"/>
              <a:t>Šiesta úroveň</a:t>
            </a:r>
          </a:p>
          <a:p>
            <a:pPr lvl="4"/>
            <a:r>
              <a:rPr lang="en-GB" altLang="sk-SK" smtClean="0"/>
              <a:t>Siedma úroveň</a:t>
            </a:r>
          </a:p>
          <a:p>
            <a:pPr lvl="4"/>
            <a:r>
              <a:rPr lang="en-GB" altLang="sk-SK" smtClean="0"/>
              <a:t>Ȏsma úroveň textu</a:t>
            </a:r>
          </a:p>
          <a:p>
            <a:pPr lvl="0"/>
            <a:r>
              <a:rPr lang="en-GB" altLang="sk-SK" smtClean="0"/>
              <a:t>Deviata úroveňUpraviť štýly predlohy textu</a:t>
            </a:r>
          </a:p>
          <a:p>
            <a:pPr lvl="1"/>
            <a:r>
              <a:rPr lang="en-GB" altLang="sk-SK" smtClean="0"/>
              <a:t>Druhá úroveň</a:t>
            </a:r>
          </a:p>
          <a:p>
            <a:pPr lvl="2"/>
            <a:r>
              <a:rPr lang="en-GB" altLang="sk-SK" smtClean="0"/>
              <a:t>Tretia úroveň</a:t>
            </a:r>
          </a:p>
          <a:p>
            <a:pPr lvl="3"/>
            <a:r>
              <a:rPr lang="en-GB" altLang="sk-SK" smtClean="0"/>
              <a:t>Štvrtá úroveň</a:t>
            </a:r>
          </a:p>
          <a:p>
            <a:pPr lvl="4"/>
            <a:r>
              <a:rPr lang="en-GB" altLang="sk-SK" smtClean="0"/>
              <a:t>Piata úroveň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7205663" y="6042025"/>
            <a:ext cx="9096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ea typeface="Microsoft YaHei" panose="020B0503020204020204" pitchFamily="34" charset="-122"/>
                <a:cs typeface="Arial Unicode MS" charset="0"/>
              </a:defRPr>
            </a:lvl1pPr>
          </a:lstStyle>
          <a:p>
            <a:pPr>
              <a:defRPr/>
            </a:pPr>
            <a:r>
              <a:rPr lang="sk-SK" altLang="sk-SK"/>
              <a:t>16.9.18</a:t>
            </a:r>
          </a:p>
        </p:txBody>
      </p:sp>
      <p:sp>
        <p:nvSpPr>
          <p:cNvPr id="4102" name="Text Box 15"/>
          <p:cNvSpPr txBox="1">
            <a:spLocks noChangeArrowheads="1"/>
          </p:cNvSpPr>
          <p:nvPr/>
        </p:nvSpPr>
        <p:spPr bwMode="auto">
          <a:xfrm>
            <a:off x="677863" y="6042025"/>
            <a:ext cx="629761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 altLang="sk-SK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589963" y="6042025"/>
            <a:ext cx="68103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Trebuchet MS" charset="0"/>
                <a:cs typeface="Arial Unicode MS" charset="0"/>
              </a:defRPr>
            </a:lvl1pPr>
          </a:lstStyle>
          <a:p>
            <a:fld id="{21DC5A57-D46C-493F-8AFA-7EAA6641FBD2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/>
  <p:txStyles>
    <p:titleStyle>
      <a:lvl1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1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@kariernykompas.s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06538" y="762000"/>
            <a:ext cx="7766050" cy="3289300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sk-SK" sz="3600" smtClean="0">
                <a:solidFill>
                  <a:srgbClr val="0084D1"/>
                </a:solidFill>
              </a:rPr>
              <a:t>Intenzívne </a:t>
            </a:r>
            <a:r>
              <a:rPr lang="sk-SK" altLang="sk-SK" sz="3600" smtClean="0">
                <a:solidFill>
                  <a:srgbClr val="0084D1"/>
                </a:solidFill>
              </a:rPr>
              <a:t>zážitkové </a:t>
            </a:r>
            <a:br>
              <a:rPr lang="sk-SK" altLang="sk-SK" sz="3600" smtClean="0">
                <a:solidFill>
                  <a:srgbClr val="0084D1"/>
                </a:solidFill>
              </a:rPr>
            </a:br>
            <a:r>
              <a:rPr lang="en-US" altLang="sk-SK" sz="3600" smtClean="0">
                <a:solidFill>
                  <a:srgbClr val="0084D1"/>
                </a:solidFill>
              </a:rPr>
              <a:t>kariérové poradenstvo </a:t>
            </a:r>
            <a:br>
              <a:rPr lang="en-US" altLang="sk-SK" sz="3600" smtClean="0">
                <a:solidFill>
                  <a:srgbClr val="0084D1"/>
                </a:solidFill>
              </a:rPr>
            </a:br>
            <a:r>
              <a:rPr lang="en-US" altLang="sk-SK" sz="3600" smtClean="0">
                <a:solidFill>
                  <a:srgbClr val="0084D1"/>
                </a:solidFill>
              </a:rPr>
              <a:t>od A po Z</a:t>
            </a:r>
            <a:br>
              <a:rPr lang="en-US" altLang="sk-SK" sz="3600" smtClean="0">
                <a:solidFill>
                  <a:srgbClr val="0084D1"/>
                </a:solidFill>
              </a:rPr>
            </a:br>
            <a:r>
              <a:rPr lang="en-US" altLang="sk-SK" sz="3600" smtClean="0">
                <a:solidFill>
                  <a:srgbClr val="0084D1"/>
                </a:solidFill>
              </a:rPr>
              <a:t>Šanca pre mladých NEET</a:t>
            </a:r>
            <a:r>
              <a:rPr lang="en-US" altLang="sk-SK" sz="3600" smtClean="0">
                <a:solidFill>
                  <a:srgbClr val="90C226"/>
                </a:solidFill>
              </a:rPr>
              <a:t/>
            </a:r>
            <a:br>
              <a:rPr lang="en-US" altLang="sk-SK" sz="3600" smtClean="0">
                <a:solidFill>
                  <a:srgbClr val="90C226"/>
                </a:solidFill>
              </a:rPr>
            </a:br>
            <a:endParaRPr lang="en-US" altLang="sk-SK" sz="3600" smtClean="0">
              <a:solidFill>
                <a:srgbClr val="90C226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06538" y="4051300"/>
            <a:ext cx="7766050" cy="1816100"/>
          </a:xfrm>
        </p:spPr>
        <p:txBody>
          <a:bodyPr lIns="90000" tIns="45000" rIns="90000" bIns="45000"/>
          <a:lstStyle/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sk-SK" altLang="sk-SK" sz="2600" smtClean="0">
                <a:solidFill>
                  <a:srgbClr val="90C226"/>
                </a:solidFill>
              </a:rPr>
              <a:t>Podnik medzitrhu práce – Šanca pre všetkých, n.o.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k-SK" altLang="sk-SK" sz="3200" smtClean="0">
              <a:solidFill>
                <a:srgbClr val="90C226"/>
              </a:solidFill>
            </a:endParaRP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sk-SK" altLang="sk-SK" sz="2600" smtClean="0">
                <a:solidFill>
                  <a:srgbClr val="0084D1"/>
                </a:solidFill>
              </a:rPr>
              <a:t>Michaela Valicová</a:t>
            </a:r>
          </a:p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sk-SK" altLang="sk-SK" sz="3200" smtClean="0">
              <a:solidFill>
                <a:srgbClr val="90C22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8596312" cy="1090613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sk-SK" sz="3600" smtClean="0">
                <a:solidFill>
                  <a:srgbClr val="90C226"/>
                </a:solidFill>
              </a:rPr>
              <a:t>Čo sa nám spoločne podarilo</a:t>
            </a:r>
          </a:p>
        </p:txBody>
      </p:sp>
      <p:sp>
        <p:nvSpPr>
          <p:cNvPr id="24579" name="BlokTextu 1"/>
          <p:cNvSpPr txBox="1">
            <a:spLocks noChangeArrowheads="1"/>
          </p:cNvSpPr>
          <p:nvPr/>
        </p:nvSpPr>
        <p:spPr bwMode="auto">
          <a:xfrm>
            <a:off x="839788" y="1930400"/>
            <a:ext cx="82804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sk-SK" sz="2400">
                <a:solidFill>
                  <a:srgbClr val="90C226"/>
                </a:solidFill>
                <a:latin typeface="Trebuchet MS" charset="0"/>
              </a:rPr>
              <a:t>• </a:t>
            </a:r>
            <a:r>
              <a:rPr lang="sk-SK" altLang="sk-SK" sz="2400">
                <a:solidFill>
                  <a:srgbClr val="90C226"/>
                </a:solidFill>
                <a:latin typeface="Trebuchet MS" charset="0"/>
              </a:rPr>
              <a:t>1</a:t>
            </a:r>
            <a:r>
              <a:rPr lang="en-US" altLang="sk-SK" sz="2400" b="1">
                <a:solidFill>
                  <a:srgbClr val="90C226"/>
                </a:solidFill>
                <a:latin typeface="Trebuchet MS" charset="0"/>
              </a:rPr>
              <a:t>6 klientov</a:t>
            </a:r>
            <a:r>
              <a:rPr lang="en-US" altLang="sk-SK" sz="2400">
                <a:solidFill>
                  <a:srgbClr val="90C226"/>
                </a:solidFill>
                <a:latin typeface="Trebuchet MS" charset="0"/>
              </a:rPr>
              <a:t> </a:t>
            </a:r>
            <a:r>
              <a:rPr lang="en-US" altLang="sk-SK" sz="2400">
                <a:solidFill>
                  <a:srgbClr val="666666"/>
                </a:solidFill>
                <a:latin typeface="Trebuchet MS" charset="0"/>
              </a:rPr>
              <a:t>sa zúčastnilo pracovného pohovoru</a:t>
            </a:r>
            <a:endParaRPr lang="sk-SK" altLang="sk-SK" sz="2400">
              <a:solidFill>
                <a:srgbClr val="666666"/>
              </a:solidFill>
              <a:latin typeface="Trebuchet MS" charset="0"/>
            </a:endParaRPr>
          </a:p>
          <a:p>
            <a:pPr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sk-SK" sz="2400">
                <a:solidFill>
                  <a:srgbClr val="90C226"/>
                </a:solidFill>
                <a:latin typeface="Trebuchet MS" charset="0"/>
              </a:rPr>
              <a:t>• </a:t>
            </a:r>
            <a:r>
              <a:rPr lang="en-US" altLang="sk-SK" sz="2400" b="1">
                <a:solidFill>
                  <a:srgbClr val="90C226"/>
                </a:solidFill>
                <a:latin typeface="Trebuchet MS" charset="0"/>
              </a:rPr>
              <a:t>6</a:t>
            </a:r>
            <a:r>
              <a:rPr lang="en-US" altLang="sk-SK" sz="2400">
                <a:solidFill>
                  <a:srgbClr val="579D1C"/>
                </a:solidFill>
                <a:latin typeface="Trebuchet MS" charset="0"/>
              </a:rPr>
              <a:t> </a:t>
            </a:r>
            <a:r>
              <a:rPr lang="en-US" altLang="sk-SK" sz="2400" b="1">
                <a:solidFill>
                  <a:srgbClr val="90C226"/>
                </a:solidFill>
                <a:latin typeface="Trebuchet MS" charset="0"/>
              </a:rPr>
              <a:t>klientov</a:t>
            </a:r>
            <a:r>
              <a:rPr lang="en-US" altLang="sk-SK" sz="2400">
                <a:solidFill>
                  <a:srgbClr val="666666"/>
                </a:solidFill>
                <a:latin typeface="Trebuchet MS" charset="0"/>
              </a:rPr>
              <a:t> bolo zamestaných na trvalý pracovný pomer</a:t>
            </a:r>
            <a:endParaRPr lang="sk-SK" altLang="sk-SK" sz="2400">
              <a:solidFill>
                <a:srgbClr val="666666"/>
              </a:solidFill>
              <a:latin typeface="Trebuchet MS" charset="0"/>
            </a:endParaRPr>
          </a:p>
          <a:p>
            <a:pPr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sk-SK" sz="2400">
                <a:solidFill>
                  <a:srgbClr val="90C226"/>
                </a:solidFill>
                <a:latin typeface="Trebuchet MS" charset="0"/>
              </a:rPr>
              <a:t>• </a:t>
            </a:r>
            <a:r>
              <a:rPr lang="en-US" altLang="sk-SK" sz="2400" b="1">
                <a:solidFill>
                  <a:srgbClr val="90C226"/>
                </a:solidFill>
                <a:latin typeface="Trebuchet MS" charset="0"/>
              </a:rPr>
              <a:t>3</a:t>
            </a:r>
            <a:r>
              <a:rPr lang="en-US" altLang="sk-SK" sz="2400">
                <a:solidFill>
                  <a:srgbClr val="579D1C"/>
                </a:solidFill>
                <a:latin typeface="Trebuchet MS" charset="0"/>
              </a:rPr>
              <a:t> </a:t>
            </a:r>
            <a:r>
              <a:rPr lang="en-US" altLang="sk-SK" sz="2400" b="1">
                <a:solidFill>
                  <a:srgbClr val="90C226"/>
                </a:solidFill>
                <a:latin typeface="Trebuchet MS" charset="0"/>
              </a:rPr>
              <a:t>klienti</a:t>
            </a:r>
            <a:r>
              <a:rPr lang="en-US" altLang="sk-SK" sz="2400">
                <a:solidFill>
                  <a:srgbClr val="666666"/>
                </a:solidFill>
                <a:latin typeface="Trebuchet MS" charset="0"/>
              </a:rPr>
              <a:t> pracujú na dohodu o pracovnej činnosti </a:t>
            </a:r>
            <a:endParaRPr lang="sk-SK" altLang="sk-SK" sz="2400">
              <a:solidFill>
                <a:srgbClr val="666666"/>
              </a:solidFill>
              <a:latin typeface="Trebuchet MS" charset="0"/>
            </a:endParaRPr>
          </a:p>
          <a:p>
            <a:pPr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sk-SK" sz="2400">
                <a:solidFill>
                  <a:srgbClr val="90C226"/>
                </a:solidFill>
                <a:latin typeface="Trebuchet MS" charset="0"/>
              </a:rPr>
              <a:t>•</a:t>
            </a:r>
            <a:r>
              <a:rPr lang="en-US" altLang="sk-SK" sz="2400">
                <a:solidFill>
                  <a:srgbClr val="666666"/>
                </a:solidFill>
                <a:latin typeface="Trebuchet MS" charset="0"/>
              </a:rPr>
              <a:t> </a:t>
            </a:r>
            <a:r>
              <a:rPr lang="en-US" altLang="sk-SK" sz="2400" b="1">
                <a:solidFill>
                  <a:srgbClr val="90C226"/>
                </a:solidFill>
                <a:latin typeface="Trebuchet MS" charset="0"/>
              </a:rPr>
              <a:t>2</a:t>
            </a:r>
            <a:r>
              <a:rPr lang="en-US" altLang="sk-SK" sz="2400">
                <a:solidFill>
                  <a:srgbClr val="579D1C"/>
                </a:solidFill>
                <a:latin typeface="Trebuchet MS" charset="0"/>
              </a:rPr>
              <a:t> </a:t>
            </a:r>
            <a:r>
              <a:rPr lang="en-US" altLang="sk-SK" sz="2400" b="1">
                <a:solidFill>
                  <a:srgbClr val="90C226"/>
                </a:solidFill>
                <a:latin typeface="Trebuchet MS" charset="0"/>
              </a:rPr>
              <a:t>klienti</a:t>
            </a:r>
            <a:r>
              <a:rPr lang="en-US" altLang="sk-SK" sz="2400">
                <a:solidFill>
                  <a:srgbClr val="666666"/>
                </a:solidFill>
                <a:latin typeface="Trebuchet MS" charset="0"/>
              </a:rPr>
              <a:t> sú na „zapracovaní“ v Podniku medzitrhu práce</a:t>
            </a:r>
            <a:endParaRPr lang="sk-SK" altLang="sk-SK" sz="2400">
              <a:solidFill>
                <a:srgbClr val="666666"/>
              </a:solidFill>
              <a:latin typeface="Trebuchet MS" charset="0"/>
            </a:endParaRPr>
          </a:p>
          <a:p>
            <a:pPr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sk-SK" sz="2400">
                <a:solidFill>
                  <a:srgbClr val="90C226"/>
                </a:solidFill>
                <a:latin typeface="Trebuchet MS" charset="0"/>
              </a:rPr>
              <a:t>•</a:t>
            </a:r>
            <a:r>
              <a:rPr lang="en-US" altLang="sk-SK" sz="2400">
                <a:solidFill>
                  <a:srgbClr val="666666"/>
                </a:solidFill>
                <a:latin typeface="Trebuchet MS" charset="0"/>
              </a:rPr>
              <a:t> </a:t>
            </a:r>
            <a:r>
              <a:rPr lang="en-US" altLang="sk-SK" sz="2400" b="1">
                <a:solidFill>
                  <a:srgbClr val="90C226"/>
                </a:solidFill>
                <a:latin typeface="Trebuchet MS" charset="0"/>
              </a:rPr>
              <a:t>2</a:t>
            </a:r>
            <a:r>
              <a:rPr lang="en-US" altLang="sk-SK" sz="2400">
                <a:solidFill>
                  <a:srgbClr val="579D1C"/>
                </a:solidFill>
                <a:latin typeface="Trebuchet MS" charset="0"/>
              </a:rPr>
              <a:t> </a:t>
            </a:r>
            <a:r>
              <a:rPr lang="en-US" altLang="sk-SK" sz="2400" b="1">
                <a:solidFill>
                  <a:srgbClr val="90C226"/>
                </a:solidFill>
                <a:latin typeface="Trebuchet MS" charset="0"/>
              </a:rPr>
              <a:t>klienti</a:t>
            </a:r>
            <a:r>
              <a:rPr lang="en-US" altLang="sk-SK" sz="2400">
                <a:solidFill>
                  <a:srgbClr val="666666"/>
                </a:solidFill>
                <a:latin typeface="Trebuchet MS" charset="0"/>
              </a:rPr>
              <a:t> si dokončujú základné vzdelanie</a:t>
            </a:r>
            <a:endParaRPr lang="sk-SK" altLang="sk-SK" sz="2400">
              <a:solidFill>
                <a:srgbClr val="666666"/>
              </a:solidFill>
              <a:latin typeface="Trebuchet MS" charset="0"/>
            </a:endParaRPr>
          </a:p>
          <a:p>
            <a:pPr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sk-SK" sz="2400">
                <a:solidFill>
                  <a:srgbClr val="90C226"/>
                </a:solidFill>
                <a:latin typeface="Trebuchet MS" charset="0"/>
              </a:rPr>
              <a:t>•</a:t>
            </a:r>
            <a:r>
              <a:rPr lang="en-US" altLang="sk-SK" sz="2400" b="1">
                <a:solidFill>
                  <a:srgbClr val="90C226"/>
                </a:solidFill>
                <a:latin typeface="Trebuchet MS" charset="0"/>
              </a:rPr>
              <a:t> 1</a:t>
            </a:r>
            <a:r>
              <a:rPr lang="en-US" altLang="sk-SK" sz="2400">
                <a:solidFill>
                  <a:srgbClr val="579D1C"/>
                </a:solidFill>
                <a:latin typeface="Trebuchet MS" charset="0"/>
              </a:rPr>
              <a:t> </a:t>
            </a:r>
            <a:r>
              <a:rPr lang="en-US" altLang="sk-SK" sz="2400" b="1">
                <a:solidFill>
                  <a:srgbClr val="90C226"/>
                </a:solidFill>
                <a:latin typeface="Trebuchet MS" charset="0"/>
              </a:rPr>
              <a:t>klient</a:t>
            </a:r>
            <a:r>
              <a:rPr lang="en-US" altLang="sk-SK" sz="2400">
                <a:solidFill>
                  <a:srgbClr val="666666"/>
                </a:solidFill>
                <a:latin typeface="Trebuchet MS" charset="0"/>
              </a:rPr>
              <a:t> nast</a:t>
            </a:r>
            <a:r>
              <a:rPr lang="sk-SK" altLang="sk-SK" sz="2400">
                <a:solidFill>
                  <a:srgbClr val="666666"/>
                </a:solidFill>
                <a:latin typeface="Trebuchet MS" charset="0"/>
              </a:rPr>
              <a:t>úpil</a:t>
            </a:r>
            <a:r>
              <a:rPr lang="en-US" altLang="sk-SK" sz="2400">
                <a:solidFill>
                  <a:srgbClr val="666666"/>
                </a:solidFill>
                <a:latin typeface="Trebuchet MS" charset="0"/>
              </a:rPr>
              <a:t> na akreditované</a:t>
            </a:r>
            <a:r>
              <a:rPr lang="en-US" altLang="sk-SK" sz="2400">
                <a:solidFill>
                  <a:srgbClr val="90C226"/>
                </a:solidFill>
                <a:latin typeface="Trebuchet MS" charset="0"/>
              </a:rPr>
              <a:t> </a:t>
            </a:r>
            <a:r>
              <a:rPr lang="en-US" altLang="sk-SK" sz="2400">
                <a:solidFill>
                  <a:srgbClr val="666666"/>
                </a:solidFill>
                <a:latin typeface="Trebuchet MS" charset="0"/>
              </a:rPr>
              <a:t>vzdelávanie</a:t>
            </a:r>
            <a:endParaRPr lang="sk-SK" altLang="sk-SK" sz="2400">
              <a:solidFill>
                <a:srgbClr val="666666"/>
              </a:solidFill>
              <a:latin typeface="Trebuchet MS" charset="0"/>
            </a:endParaRPr>
          </a:p>
          <a:p>
            <a:pPr eaLnBrk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sk-SK" sz="2400">
                <a:solidFill>
                  <a:srgbClr val="90C226"/>
                </a:solidFill>
                <a:latin typeface="Trebuchet MS" charset="0"/>
              </a:rPr>
              <a:t>• </a:t>
            </a:r>
            <a:r>
              <a:rPr lang="en-US" altLang="sk-SK" sz="2400" b="1">
                <a:solidFill>
                  <a:srgbClr val="90C226"/>
                </a:solidFill>
                <a:latin typeface="Trebuchet MS" charset="0"/>
              </a:rPr>
              <a:t>1 klientka</a:t>
            </a:r>
            <a:r>
              <a:rPr lang="en-US" altLang="sk-SK" sz="2400">
                <a:solidFill>
                  <a:srgbClr val="90C226"/>
                </a:solidFill>
                <a:latin typeface="Trebuchet MS" charset="0"/>
              </a:rPr>
              <a:t> </a:t>
            </a:r>
            <a:r>
              <a:rPr lang="en-US" altLang="sk-SK" sz="2400">
                <a:solidFill>
                  <a:srgbClr val="666666"/>
                </a:solidFill>
                <a:latin typeface="Trebuchet MS" charset="0"/>
              </a:rPr>
              <a:t>nastúpila na vzdelávanie cez KOMPAS</a:t>
            </a:r>
            <a:r>
              <a:rPr lang="sk-SK" altLang="sk-SK" sz="2400">
                <a:solidFill>
                  <a:srgbClr val="666666"/>
                </a:solidFill>
                <a:latin typeface="Trebuchet MS" charset="0"/>
              </a:rPr>
              <a:t>, </a:t>
            </a:r>
            <a:r>
              <a:rPr lang="en-US" altLang="sk-SK" sz="2400">
                <a:solidFill>
                  <a:srgbClr val="666666"/>
                </a:solidFill>
                <a:latin typeface="Trebuchet MS" charset="0"/>
              </a:rPr>
              <a:t>plánuje</a:t>
            </a:r>
            <a:endParaRPr lang="sk-SK" altLang="sk-SK" sz="2400">
              <a:solidFill>
                <a:srgbClr val="666666"/>
              </a:solidFill>
              <a:latin typeface="Trebuchet MS" charset="0"/>
            </a:endParaRPr>
          </a:p>
          <a:p>
            <a:pPr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sk-SK" altLang="sk-SK" sz="2400">
                <a:solidFill>
                  <a:srgbClr val="666666"/>
                </a:solidFill>
                <a:latin typeface="Trebuchet MS" charset="0"/>
              </a:rPr>
              <a:t>   </a:t>
            </a:r>
            <a:r>
              <a:rPr lang="en-US" altLang="sk-SK" sz="2400">
                <a:solidFill>
                  <a:srgbClr val="666666"/>
                </a:solidFill>
                <a:latin typeface="Trebuchet MS" charset="0"/>
              </a:rPr>
              <a:t>absolvovať rekvalifika</a:t>
            </a:r>
            <a:r>
              <a:rPr lang="sk-SK" altLang="sk-SK" sz="2400">
                <a:solidFill>
                  <a:srgbClr val="666666"/>
                </a:solidFill>
                <a:latin typeface="Trebuchet MS" charset="0"/>
              </a:rPr>
              <a:t>č</a:t>
            </a:r>
            <a:r>
              <a:rPr lang="en-US" altLang="sk-SK" sz="2400">
                <a:solidFill>
                  <a:srgbClr val="666666"/>
                </a:solidFill>
                <a:latin typeface="Trebuchet MS" charset="0"/>
              </a:rPr>
              <a:t>né vzdelávanie cez REPAS</a:t>
            </a:r>
            <a:r>
              <a:rPr lang="en-US" altLang="sk-SK" sz="2400">
                <a:solidFill>
                  <a:srgbClr val="90C226"/>
                </a:solidFill>
                <a:latin typeface="Trebuchet MS" charset="0"/>
              </a:rPr>
              <a:t/>
            </a:r>
            <a:br>
              <a:rPr lang="en-US" altLang="sk-SK" sz="2400">
                <a:solidFill>
                  <a:srgbClr val="90C226"/>
                </a:solidFill>
                <a:latin typeface="Trebuchet MS" charset="0"/>
              </a:rPr>
            </a:br>
            <a:endParaRPr lang="en-US" altLang="sk-SK" sz="2400">
              <a:solidFill>
                <a:srgbClr val="90C226"/>
              </a:solidFill>
              <a:latin typeface="Trebuchet M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 altLang="sk-SK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677863" y="393700"/>
            <a:ext cx="8596312" cy="1320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sk-SK" sz="3600" smtClean="0">
                <a:solidFill>
                  <a:srgbClr val="90C226"/>
                </a:solidFill>
              </a:rPr>
              <a:t>Pozvánka na podujatie</a:t>
            </a:r>
            <a:br>
              <a:rPr lang="en-US" altLang="sk-SK" sz="3600" smtClean="0">
                <a:solidFill>
                  <a:srgbClr val="90C226"/>
                </a:solidFill>
              </a:rPr>
            </a:br>
            <a:endParaRPr lang="en-US" altLang="sk-SK" sz="3600" smtClean="0">
              <a:solidFill>
                <a:srgbClr val="90C226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720725" y="1487488"/>
            <a:ext cx="8596313" cy="132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227013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sk-SK" sz="3600">
                <a:solidFill>
                  <a:srgbClr val="90C226"/>
                </a:solidFill>
                <a:latin typeface="Trebuchet MS" charset="0"/>
              </a:rPr>
              <a:t/>
            </a:r>
            <a:br>
              <a:rPr lang="en-US" altLang="sk-SK" sz="3600">
                <a:solidFill>
                  <a:srgbClr val="90C226"/>
                </a:solidFill>
                <a:latin typeface="Trebuchet MS" charset="0"/>
              </a:rPr>
            </a:br>
            <a:endParaRPr lang="en-US" altLang="sk-SK" sz="3600">
              <a:solidFill>
                <a:srgbClr val="90C226"/>
              </a:solidFill>
              <a:latin typeface="Trebuchet MS" charset="0"/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1223963"/>
            <a:ext cx="4032250" cy="561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677863" y="393700"/>
            <a:ext cx="8596312" cy="1320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sk-SK" sz="3600" smtClean="0">
                <a:solidFill>
                  <a:srgbClr val="90C226"/>
                </a:solidFill>
              </a:rPr>
              <a:t/>
            </a:r>
            <a:br>
              <a:rPr lang="en-US" altLang="sk-SK" sz="3600" smtClean="0">
                <a:solidFill>
                  <a:srgbClr val="90C226"/>
                </a:solidFill>
              </a:rPr>
            </a:br>
            <a:r>
              <a:rPr lang="en-US" altLang="sk-SK" sz="3600" smtClean="0">
                <a:solidFill>
                  <a:srgbClr val="90C226"/>
                </a:solidFill>
              </a:rPr>
              <a:t/>
            </a:r>
            <a:br>
              <a:rPr lang="en-US" altLang="sk-SK" sz="3600" smtClean="0">
                <a:solidFill>
                  <a:srgbClr val="90C226"/>
                </a:solidFill>
              </a:rPr>
            </a:br>
            <a:r>
              <a:rPr lang="en-US" altLang="sk-SK" sz="3600" smtClean="0">
                <a:solidFill>
                  <a:srgbClr val="90C226"/>
                </a:solidFill>
              </a:rPr>
              <a:t/>
            </a:r>
            <a:br>
              <a:rPr lang="en-US" altLang="sk-SK" sz="3600" smtClean="0">
                <a:solidFill>
                  <a:srgbClr val="90C226"/>
                </a:solidFill>
              </a:rPr>
            </a:br>
            <a:r>
              <a:rPr lang="en-US" altLang="sk-SK" sz="3600" smtClean="0">
                <a:solidFill>
                  <a:srgbClr val="90C226"/>
                </a:solidFill>
              </a:rPr>
              <a:t/>
            </a:r>
            <a:br>
              <a:rPr lang="en-US" altLang="sk-SK" sz="3600" smtClean="0">
                <a:solidFill>
                  <a:srgbClr val="90C226"/>
                </a:solidFill>
              </a:rPr>
            </a:br>
            <a:r>
              <a:rPr lang="en-US" altLang="sk-SK" sz="3600" smtClean="0">
                <a:solidFill>
                  <a:srgbClr val="90C226"/>
                </a:solidFill>
              </a:rPr>
              <a:t/>
            </a:r>
            <a:br>
              <a:rPr lang="en-US" altLang="sk-SK" sz="3600" smtClean="0">
                <a:solidFill>
                  <a:srgbClr val="90C226"/>
                </a:solidFill>
              </a:rPr>
            </a:br>
            <a:r>
              <a:rPr lang="en-US" altLang="sk-SK" sz="3600" smtClean="0">
                <a:solidFill>
                  <a:srgbClr val="90C226"/>
                </a:solidFill>
              </a:rPr>
              <a:t>Ďakujem za pozornosť</a:t>
            </a:r>
            <a:br>
              <a:rPr lang="en-US" altLang="sk-SK" sz="3600" smtClean="0">
                <a:solidFill>
                  <a:srgbClr val="90C226"/>
                </a:solidFill>
              </a:rPr>
            </a:br>
            <a:r>
              <a:rPr lang="en-US" altLang="sk-SK" sz="3600" smtClean="0">
                <a:solidFill>
                  <a:srgbClr val="90C226"/>
                </a:solidFill>
              </a:rPr>
              <a:t/>
            </a:r>
            <a:br>
              <a:rPr lang="en-US" altLang="sk-SK" sz="3600" smtClean="0">
                <a:solidFill>
                  <a:srgbClr val="90C226"/>
                </a:solidFill>
              </a:rPr>
            </a:br>
            <a:r>
              <a:rPr lang="en-US" altLang="sk-SK" sz="3600" smtClean="0">
                <a:solidFill>
                  <a:srgbClr val="90C226"/>
                </a:solidFill>
              </a:rPr>
              <a:t/>
            </a:r>
            <a:br>
              <a:rPr lang="en-US" altLang="sk-SK" sz="3600" smtClean="0">
                <a:solidFill>
                  <a:srgbClr val="90C226"/>
                </a:solidFill>
              </a:rPr>
            </a:br>
            <a:r>
              <a:rPr lang="en-US" altLang="sk-SK" sz="2600" smtClean="0">
                <a:solidFill>
                  <a:srgbClr val="0084D1"/>
                </a:solidFill>
              </a:rPr>
              <a:t>Mgr. Michaela Valicová, PhD.</a:t>
            </a:r>
            <a:br>
              <a:rPr lang="en-US" altLang="sk-SK" sz="2600" smtClean="0">
                <a:solidFill>
                  <a:srgbClr val="0084D1"/>
                </a:solidFill>
              </a:rPr>
            </a:br>
            <a:r>
              <a:rPr lang="en-US" altLang="sk-SK" sz="2600" b="1" smtClean="0">
                <a:solidFill>
                  <a:schemeClr val="tx1"/>
                </a:solidFill>
                <a:hlinkClick r:id="rId3"/>
              </a:rPr>
              <a:t>michaela@kariernykompas.sk</a:t>
            </a:r>
            <a:r>
              <a:rPr lang="en-US" altLang="sk-SK" sz="2600" smtClean="0">
                <a:solidFill>
                  <a:srgbClr val="0084D1"/>
                </a:solidFill>
              </a:rPr>
              <a:t/>
            </a:r>
            <a:br>
              <a:rPr lang="en-US" altLang="sk-SK" sz="2600" smtClean="0">
                <a:solidFill>
                  <a:srgbClr val="0084D1"/>
                </a:solidFill>
              </a:rPr>
            </a:br>
            <a:r>
              <a:rPr lang="en-US" altLang="sk-SK" sz="2600" smtClean="0">
                <a:solidFill>
                  <a:srgbClr val="0084D1"/>
                </a:solidFill>
              </a:rPr>
              <a:t>0904 455 653</a:t>
            </a:r>
            <a:r>
              <a:rPr lang="en-US" altLang="sk-SK" sz="3600" smtClean="0">
                <a:solidFill>
                  <a:srgbClr val="90C226"/>
                </a:solidFill>
              </a:rPr>
              <a:t/>
            </a:r>
            <a:br>
              <a:rPr lang="en-US" altLang="sk-SK" sz="3600" smtClean="0">
                <a:solidFill>
                  <a:srgbClr val="90C226"/>
                </a:solidFill>
              </a:rPr>
            </a:br>
            <a:r>
              <a:rPr lang="en-US" altLang="sk-SK" sz="3600" smtClean="0">
                <a:solidFill>
                  <a:srgbClr val="90C226"/>
                </a:solidFill>
              </a:rPr>
              <a:t/>
            </a:r>
            <a:br>
              <a:rPr lang="en-US" altLang="sk-SK" sz="3600" smtClean="0">
                <a:solidFill>
                  <a:srgbClr val="90C226"/>
                </a:solidFill>
              </a:rPr>
            </a:br>
            <a:r>
              <a:rPr lang="en-US" altLang="sk-SK" sz="3600" smtClean="0">
                <a:solidFill>
                  <a:srgbClr val="90C226"/>
                </a:solidFill>
              </a:rPr>
              <a:t/>
            </a:r>
            <a:br>
              <a:rPr lang="en-US" altLang="sk-SK" sz="3600" smtClean="0">
                <a:solidFill>
                  <a:srgbClr val="90C226"/>
                </a:solidFill>
              </a:rPr>
            </a:br>
            <a:r>
              <a:rPr lang="en-US" altLang="sk-SK" sz="3600" smtClean="0">
                <a:solidFill>
                  <a:srgbClr val="90C226"/>
                </a:solidFill>
              </a:rPr>
              <a:t/>
            </a:r>
            <a:br>
              <a:rPr lang="en-US" altLang="sk-SK" sz="3600" smtClean="0">
                <a:solidFill>
                  <a:srgbClr val="90C226"/>
                </a:solidFill>
              </a:rPr>
            </a:br>
            <a:r>
              <a:rPr lang="en-US" altLang="sk-SK" sz="3600" smtClean="0">
                <a:solidFill>
                  <a:srgbClr val="90C226"/>
                </a:solidFill>
              </a:rPr>
              <a:t/>
            </a:r>
            <a:br>
              <a:rPr lang="en-US" altLang="sk-SK" sz="3600" smtClean="0">
                <a:solidFill>
                  <a:srgbClr val="90C226"/>
                </a:solidFill>
              </a:rPr>
            </a:br>
            <a:r>
              <a:rPr lang="en-US" altLang="sk-SK" sz="3600" smtClean="0">
                <a:solidFill>
                  <a:srgbClr val="90C226"/>
                </a:solidFill>
              </a:rPr>
              <a:t/>
            </a:r>
            <a:br>
              <a:rPr lang="en-US" altLang="sk-SK" sz="3600" smtClean="0">
                <a:solidFill>
                  <a:srgbClr val="90C226"/>
                </a:solidFill>
              </a:rPr>
            </a:br>
            <a:endParaRPr lang="en-US" altLang="sk-SK" sz="3600" smtClean="0">
              <a:solidFill>
                <a:srgbClr val="90C226"/>
              </a:solidFill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720725" y="1487488"/>
            <a:ext cx="8596313" cy="132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227013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sk-SK" sz="3600">
                <a:solidFill>
                  <a:srgbClr val="90C226"/>
                </a:solidFill>
                <a:latin typeface="Trebuchet MS" charset="0"/>
              </a:rPr>
              <a:t/>
            </a:r>
            <a:br>
              <a:rPr lang="en-US" altLang="sk-SK" sz="3600">
                <a:solidFill>
                  <a:srgbClr val="90C226"/>
                </a:solidFill>
                <a:latin typeface="Trebuchet MS" charset="0"/>
              </a:rPr>
            </a:br>
            <a:endParaRPr lang="en-US" altLang="sk-SK" sz="3600">
              <a:solidFill>
                <a:srgbClr val="90C226"/>
              </a:solidFill>
              <a:latin typeface="Trebuchet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07988" y="609600"/>
            <a:ext cx="8596312" cy="132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sk-SK" sz="2800">
                <a:solidFill>
                  <a:srgbClr val="90C226"/>
                </a:solidFill>
                <a:latin typeface="Trebuchet MS" charset="0"/>
              </a:rPr>
              <a:t>Podnik medzitrhu práce – Šanca pre všetkých</a:t>
            </a:r>
            <a:br>
              <a:rPr lang="en-US" altLang="sk-SK" sz="2800">
                <a:solidFill>
                  <a:srgbClr val="90C226"/>
                </a:solidFill>
                <a:latin typeface="Trebuchet MS" charset="0"/>
              </a:rPr>
            </a:br>
            <a:r>
              <a:rPr lang="en-US" altLang="sk-SK" sz="2800">
                <a:solidFill>
                  <a:srgbClr val="90C226"/>
                </a:solidFill>
                <a:latin typeface="Trebuchet MS" charset="0"/>
              </a:rPr>
              <a:t/>
            </a:r>
            <a:br>
              <a:rPr lang="en-US" altLang="sk-SK" sz="2800">
                <a:solidFill>
                  <a:srgbClr val="90C226"/>
                </a:solidFill>
                <a:latin typeface="Trebuchet MS" charset="0"/>
              </a:rPr>
            </a:br>
            <a:r>
              <a:rPr lang="en-US" altLang="sk-SK" sz="2200" i="1">
                <a:solidFill>
                  <a:srgbClr val="0084D1"/>
                </a:solidFill>
                <a:latin typeface="Trebuchet MS" charset="0"/>
              </a:rPr>
              <a:t>Nezisková organizácia založená mestom Banská Bystrica</a:t>
            </a:r>
            <a:endParaRPr lang="sk-SK" altLang="sk-SK" sz="2200" i="1">
              <a:solidFill>
                <a:srgbClr val="0084D1"/>
              </a:solidFill>
              <a:latin typeface="Trebuchet MS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sk-SK" sz="2200" i="1">
              <a:solidFill>
                <a:srgbClr val="0084D1"/>
              </a:solidFill>
              <a:latin typeface="Trebuchet MS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0" y="2598738"/>
            <a:ext cx="4467225" cy="285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BlokTextu 1"/>
          <p:cNvSpPr txBox="1"/>
          <p:nvPr/>
        </p:nvSpPr>
        <p:spPr>
          <a:xfrm>
            <a:off x="407988" y="2530475"/>
            <a:ext cx="4956175" cy="3275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sk-SK" sz="2400" b="1" dirty="0">
                <a:solidFill>
                  <a:srgbClr val="90C226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P</a:t>
            </a:r>
            <a:r>
              <a:rPr lang="sk-SK" altLang="sk-SK" sz="2400" b="1" dirty="0">
                <a:solidFill>
                  <a:srgbClr val="90C226"/>
                </a:solidFill>
                <a:latin typeface="Trebuchet MS" panose="020B0603020202020204" pitchFamily="34" charset="0"/>
                <a:ea typeface="Microsoft YaHei" panose="020B0503020204020204" pitchFamily="34" charset="-122"/>
              </a:rPr>
              <a:t>omoc nezamestnaným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sk-SK" sz="2200" b="1" dirty="0">
              <a:solidFill>
                <a:srgbClr val="92D050"/>
              </a:solidFill>
              <a:latin typeface="+mj-lt"/>
              <a:ea typeface="Microsoft YaHei" panose="020B0503020204020204" pitchFamily="34" charset="-122"/>
            </a:endParaRPr>
          </a:p>
          <a:p>
            <a:pPr eaLnBrk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sk-SK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• z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í</a:t>
            </a:r>
            <a:r>
              <a:rPr lang="sk-SK" sz="2200" i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skať</a:t>
            </a:r>
            <a:r>
              <a:rPr lang="sk-SK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sk-SK" sz="2200" i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pracovn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é</a:t>
            </a:r>
            <a:r>
              <a:rPr lang="sk-SK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 n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á</a:t>
            </a:r>
            <a:r>
              <a:rPr lang="sk-SK" sz="2200" i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vyky</a:t>
            </a:r>
            <a:r>
              <a:rPr lang="sk-SK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 </a:t>
            </a:r>
          </a:p>
          <a:p>
            <a:pPr eaLnBrk="1">
              <a:lnSpc>
                <a:spcPct val="93000"/>
              </a:lnSpc>
              <a:spcAft>
                <a:spcPts val="18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sk-SK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   a nov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é</a:t>
            </a:r>
            <a:r>
              <a:rPr lang="sk-SK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sk-SK" sz="2200" i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pracovn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é</a:t>
            </a:r>
            <a:r>
              <a:rPr lang="sk-SK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 zručnosti</a:t>
            </a:r>
          </a:p>
          <a:p>
            <a:pPr eaLnBrk="1">
              <a:lnSpc>
                <a:spcPct val="93000"/>
              </a:lnSpc>
              <a:spcAft>
                <a:spcPts val="18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sk-SK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• riešiť osobné, </a:t>
            </a:r>
            <a:r>
              <a:rPr lang="sk-SK" sz="2200" i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soci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á</a:t>
            </a:r>
            <a:r>
              <a:rPr lang="sk-SK" sz="2200" i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lne</a:t>
            </a:r>
            <a:r>
              <a:rPr lang="sk-SK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sk-SK" sz="2200" i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probl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é</a:t>
            </a:r>
            <a:r>
              <a:rPr lang="sk-SK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my</a:t>
            </a:r>
          </a:p>
          <a:p>
            <a:pPr eaLnBrk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sk-SK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• uplatniť sa na otvorenom </a:t>
            </a:r>
            <a:endParaRPr lang="sk-SK" sz="2200" i="1" dirty="0">
              <a:solidFill>
                <a:schemeClr val="bg1">
                  <a:lumMod val="50000"/>
                </a:schemeClr>
              </a:solidFill>
              <a:latin typeface="+mj-lt"/>
              <a:ea typeface="Microsoft YaHei" panose="020B0503020204020204" pitchFamily="34" charset="-122"/>
            </a:endParaRPr>
          </a:p>
          <a:p>
            <a:pPr eaLnBrk="1">
              <a:lnSpc>
                <a:spcPct val="93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sk-SK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sk-SK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 trhu </a:t>
            </a:r>
            <a:r>
              <a:rPr lang="sk-SK" sz="2200" i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pr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á</a:t>
            </a:r>
            <a:r>
              <a:rPr lang="sk-SK" sz="2200" i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ce</a:t>
            </a:r>
            <a:endParaRPr lang="sk-SK" sz="2200" i="1" dirty="0">
              <a:solidFill>
                <a:schemeClr val="bg1">
                  <a:lumMod val="50000"/>
                </a:schemeClr>
              </a:solidFill>
              <a:latin typeface="+mj-lt"/>
              <a:ea typeface="Microsoft YaHei" panose="020B0503020204020204" pitchFamily="34" charset="-122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sk-SK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677863" y="825500"/>
            <a:ext cx="8596312" cy="874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sk-SK" sz="2800">
                <a:solidFill>
                  <a:srgbClr val="90C226"/>
                </a:solidFill>
                <a:latin typeface="Trebuchet MS" charset="0"/>
              </a:rPr>
              <a:t>Inovatívna forma práce s mladými nezamestnanými</a:t>
            </a:r>
            <a:br>
              <a:rPr lang="en-US" altLang="sk-SK" sz="2800">
                <a:solidFill>
                  <a:srgbClr val="90C226"/>
                </a:solidFill>
                <a:latin typeface="Trebuchet MS" charset="0"/>
              </a:rPr>
            </a:br>
            <a:r>
              <a:rPr lang="en-US" altLang="sk-SK" sz="2800">
                <a:solidFill>
                  <a:srgbClr val="90C226"/>
                </a:solidFill>
                <a:latin typeface="Trebuchet MS" charset="0"/>
              </a:rPr>
              <a:t/>
            </a:r>
            <a:br>
              <a:rPr lang="en-US" altLang="sk-SK" sz="2800">
                <a:solidFill>
                  <a:srgbClr val="90C226"/>
                </a:solidFill>
                <a:latin typeface="Trebuchet MS" charset="0"/>
              </a:rPr>
            </a:br>
            <a:endParaRPr lang="en-US" altLang="sk-SK" sz="2400">
              <a:solidFill>
                <a:srgbClr val="0084D1"/>
              </a:solidFill>
              <a:latin typeface="Trebuchet MS" charset="0"/>
            </a:endParaRPr>
          </a:p>
        </p:txBody>
      </p:sp>
      <p:sp>
        <p:nvSpPr>
          <p:cNvPr id="10243" name="BlokTextu 1"/>
          <p:cNvSpPr txBox="1">
            <a:spLocks noChangeArrowheads="1"/>
          </p:cNvSpPr>
          <p:nvPr/>
        </p:nvSpPr>
        <p:spPr bwMode="auto">
          <a:xfrm>
            <a:off x="677863" y="2349500"/>
            <a:ext cx="90185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sk-SK" altLang="sk-SK" sz="2400">
                <a:solidFill>
                  <a:srgbClr val="0084D1"/>
                </a:solidFill>
                <a:latin typeface="Trebuchet MS" charset="0"/>
              </a:rPr>
              <a:t>• </a:t>
            </a:r>
            <a:r>
              <a:rPr lang="en-US" altLang="sk-SK" sz="2400">
                <a:solidFill>
                  <a:srgbClr val="0084D1"/>
                </a:solidFill>
                <a:latin typeface="Trebuchet MS" charset="0"/>
              </a:rPr>
              <a:t>kariérové poradenstvo prepojené so sociálnym poradenstvom</a:t>
            </a:r>
            <a:endParaRPr lang="sk-SK" altLang="sk-SK" sz="2400">
              <a:solidFill>
                <a:srgbClr val="0084D1"/>
              </a:solidFill>
              <a:latin typeface="Trebuchet MS" charset="0"/>
            </a:endParaRPr>
          </a:p>
          <a:p>
            <a:pPr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sk-SK" sz="2400">
                <a:solidFill>
                  <a:srgbClr val="0084D1"/>
                </a:solidFill>
                <a:latin typeface="Trebuchet MS" charset="0"/>
              </a:rPr>
              <a:t/>
            </a:r>
            <a:br>
              <a:rPr lang="en-US" altLang="sk-SK" sz="2400">
                <a:solidFill>
                  <a:srgbClr val="0084D1"/>
                </a:solidFill>
                <a:latin typeface="Trebuchet MS" charset="0"/>
              </a:rPr>
            </a:br>
            <a:r>
              <a:rPr lang="en-US" altLang="sk-SK" sz="2400">
                <a:solidFill>
                  <a:srgbClr val="0084D1"/>
                </a:solidFill>
                <a:latin typeface="Trebuchet MS" charset="0"/>
              </a:rPr>
              <a:t>• zameranie na individuálnu rovinu práce s klientom</a:t>
            </a:r>
            <a:endParaRPr lang="sk-SK" altLang="sk-SK" sz="2400">
              <a:solidFill>
                <a:srgbClr val="0084D1"/>
              </a:solidFill>
              <a:latin typeface="Trebuchet MS" charset="0"/>
            </a:endParaRPr>
          </a:p>
          <a:p>
            <a:pPr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sk-SK" sz="2400">
                <a:solidFill>
                  <a:srgbClr val="0084D1"/>
                </a:solidFill>
                <a:latin typeface="Trebuchet MS" charset="0"/>
              </a:rPr>
              <a:t> </a:t>
            </a:r>
            <a:br>
              <a:rPr lang="en-US" altLang="sk-SK" sz="2400">
                <a:solidFill>
                  <a:srgbClr val="0084D1"/>
                </a:solidFill>
                <a:latin typeface="Trebuchet MS" charset="0"/>
              </a:rPr>
            </a:br>
            <a:r>
              <a:rPr lang="en-US" altLang="sk-SK" sz="2400">
                <a:solidFill>
                  <a:srgbClr val="0084D1"/>
                </a:solidFill>
                <a:latin typeface="Trebuchet MS" charset="0"/>
              </a:rPr>
              <a:t>• terénne kariérové poradenstvo – práca s rodinami</a:t>
            </a:r>
            <a:endParaRPr lang="sk-SK" altLang="sk-SK" sz="2400">
              <a:solidFill>
                <a:srgbClr val="0084D1"/>
              </a:solidFill>
              <a:latin typeface="Trebuchet MS" charset="0"/>
            </a:endParaRPr>
          </a:p>
          <a:p>
            <a:pPr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sk-SK" sz="2400">
                <a:solidFill>
                  <a:srgbClr val="0084D1"/>
                </a:solidFill>
                <a:latin typeface="Trebuchet MS" charset="0"/>
              </a:rPr>
              <a:t/>
            </a:r>
            <a:br>
              <a:rPr lang="en-US" altLang="sk-SK" sz="2400">
                <a:solidFill>
                  <a:srgbClr val="0084D1"/>
                </a:solidFill>
                <a:latin typeface="Trebuchet MS" charset="0"/>
              </a:rPr>
            </a:br>
            <a:r>
              <a:rPr lang="en-US" altLang="sk-SK" sz="2400">
                <a:solidFill>
                  <a:srgbClr val="0084D1"/>
                </a:solidFill>
                <a:latin typeface="Trebuchet MS" charset="0"/>
              </a:rPr>
              <a:t>• presah kariérového poradenstva na sprevádzanie, mentoring</a:t>
            </a:r>
          </a:p>
          <a:p>
            <a:pPr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 altLang="sk-SK" sz="24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750888" y="550863"/>
            <a:ext cx="8537575" cy="132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altLang="sk-SK" sz="2600">
                <a:solidFill>
                  <a:srgbClr val="0084D1"/>
                </a:solidFill>
                <a:latin typeface="Trebuchet MS" charset="0"/>
              </a:rPr>
              <a:t>    </a:t>
            </a:r>
            <a:r>
              <a:rPr lang="en-US" altLang="sk-SK" sz="2600">
                <a:solidFill>
                  <a:srgbClr val="0084D1"/>
                </a:solidFill>
                <a:latin typeface="Trebuchet MS" charset="0"/>
              </a:rPr>
              <a:t>Intenzívne individuálne kariérové poradenstvo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92150" y="3324225"/>
            <a:ext cx="8596313" cy="132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 altLang="sk-SK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200150" y="1489075"/>
            <a:ext cx="84074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sk-SK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• 16 klientov 6 </a:t>
            </a:r>
            <a:r>
              <a:rPr lang="sk-SK" sz="2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mesačn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á</a:t>
            </a:r>
            <a:r>
              <a:rPr lang="sk-SK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 intenzívna </a:t>
            </a:r>
            <a:r>
              <a:rPr lang="sk-SK" sz="2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spolupr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á</a:t>
            </a:r>
            <a:r>
              <a:rPr lang="sk-SK" sz="2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ca</a:t>
            </a:r>
            <a:endParaRPr lang="sk-SK" sz="2200" dirty="0">
              <a:solidFill>
                <a:schemeClr val="bg1">
                  <a:lumMod val="50000"/>
                </a:schemeClr>
              </a:solidFill>
              <a:latin typeface="+mj-lt"/>
              <a:ea typeface="Microsoft YaHei" panose="020B0503020204020204" pitchFamily="34" charset="-122"/>
            </a:endParaRPr>
          </a:p>
          <a:p>
            <a:pPr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sk-SK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• priemerne 12 hod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í</a:t>
            </a:r>
            <a:r>
              <a:rPr lang="sk-SK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n </a:t>
            </a:r>
            <a:r>
              <a:rPr lang="sk-SK" sz="2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individu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á</a:t>
            </a:r>
            <a:r>
              <a:rPr lang="sk-SK" sz="2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lnych</a:t>
            </a:r>
            <a:r>
              <a:rPr lang="sk-SK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sk-SK" sz="2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konzult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á</a:t>
            </a:r>
            <a:r>
              <a:rPr lang="sk-SK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ci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í</a:t>
            </a:r>
            <a:r>
              <a:rPr lang="sk-SK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 na klienta </a:t>
            </a:r>
          </a:p>
          <a:p>
            <a:pPr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sk-SK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• z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á</a:t>
            </a:r>
            <a:r>
              <a:rPr lang="sk-SK" sz="2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žitkov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ý</a:t>
            </a:r>
            <a:r>
              <a:rPr lang="sk-SK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, </a:t>
            </a:r>
            <a:r>
              <a:rPr lang="sk-SK" sz="2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sociodynamick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ý</a:t>
            </a:r>
            <a:r>
              <a:rPr lang="sk-SK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 a </a:t>
            </a:r>
            <a:r>
              <a:rPr lang="sk-SK" sz="2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koučovac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í</a:t>
            </a:r>
            <a:r>
              <a:rPr lang="sk-SK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sk-SK" sz="2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pr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í</a:t>
            </a:r>
            <a:r>
              <a:rPr lang="sk-SK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stup</a:t>
            </a:r>
          </a:p>
          <a:p>
            <a:pPr eaLnBrk="1">
              <a:lnSpc>
                <a:spcPct val="93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sk-SK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• </a:t>
            </a:r>
            <a:r>
              <a:rPr lang="sk-SK" sz="2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expertn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é</a:t>
            </a:r>
            <a:r>
              <a:rPr lang="sk-SK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 poradenstvo v realizačnej f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á</a:t>
            </a:r>
            <a:r>
              <a:rPr lang="sk-SK" sz="2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ze</a:t>
            </a:r>
            <a:r>
              <a:rPr lang="sk-SK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 </a:t>
            </a:r>
            <a:r>
              <a:rPr lang="sk-SK" sz="2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kari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é</a:t>
            </a:r>
            <a:r>
              <a:rPr lang="sk-SK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rov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é</a:t>
            </a:r>
            <a:r>
              <a:rPr lang="sk-SK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ho </a:t>
            </a:r>
            <a:r>
              <a:rPr lang="sk-SK" sz="2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pl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á</a:t>
            </a:r>
            <a:r>
              <a:rPr lang="sk-SK" sz="22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icrosoft YaHei" panose="020B0503020204020204" pitchFamily="34" charset="-122"/>
              </a:rPr>
              <a:t>nu</a:t>
            </a:r>
            <a:endParaRPr lang="sk-SK" sz="2200" dirty="0">
              <a:solidFill>
                <a:schemeClr val="bg1">
                  <a:lumMod val="50000"/>
                </a:schemeClr>
              </a:solidFill>
              <a:latin typeface="+mj-lt"/>
              <a:ea typeface="Microsoft YaHei" panose="020B0503020204020204" pitchFamily="34" charset="-122"/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9450" y="4037013"/>
            <a:ext cx="3600450" cy="234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1439863"/>
            <a:ext cx="3679825" cy="194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03238" y="431800"/>
            <a:ext cx="8596312" cy="132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sk-SK" sz="2600">
                <a:solidFill>
                  <a:srgbClr val="0084D1"/>
                </a:solidFill>
                <a:latin typeface="Trebuchet MS" charset="0"/>
              </a:rPr>
              <a:t>Zážitkové workshopy kariérového poradenstva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1439863"/>
            <a:ext cx="3660775" cy="251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403225" y="4165600"/>
            <a:ext cx="8596313" cy="132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sk-SK" sz="2400">
                <a:solidFill>
                  <a:srgbClr val="90C226"/>
                </a:solidFill>
                <a:latin typeface="Trebuchet MS" charset="0"/>
              </a:rPr>
              <a:t>Kto som</a:t>
            </a:r>
            <a:br>
              <a:rPr lang="en-US" altLang="sk-SK" sz="2400">
                <a:solidFill>
                  <a:srgbClr val="90C226"/>
                </a:solidFill>
                <a:latin typeface="Trebuchet MS" charset="0"/>
              </a:rPr>
            </a:br>
            <a:r>
              <a:rPr lang="en-US" altLang="sk-SK" sz="2400">
                <a:solidFill>
                  <a:srgbClr val="90C226"/>
                </a:solidFill>
                <a:latin typeface="Trebuchet MS" charset="0"/>
              </a:rPr>
              <a:t>Čo chcem</a:t>
            </a:r>
            <a:br>
              <a:rPr lang="en-US" altLang="sk-SK" sz="2400">
                <a:solidFill>
                  <a:srgbClr val="90C226"/>
                </a:solidFill>
                <a:latin typeface="Trebuchet MS" charset="0"/>
              </a:rPr>
            </a:br>
            <a:r>
              <a:rPr lang="en-US" altLang="sk-SK" sz="2400">
                <a:solidFill>
                  <a:srgbClr val="90C226"/>
                </a:solidFill>
                <a:latin typeface="Trebuchet MS" charset="0"/>
              </a:rPr>
              <a:t>Moja cesta</a:t>
            </a:r>
            <a:br>
              <a:rPr lang="en-US" altLang="sk-SK" sz="2400">
                <a:solidFill>
                  <a:srgbClr val="90C226"/>
                </a:solidFill>
                <a:latin typeface="Trebuchet MS" charset="0"/>
              </a:rPr>
            </a:br>
            <a:r>
              <a:rPr lang="en-US" altLang="sk-SK" sz="2400">
                <a:solidFill>
                  <a:srgbClr val="90C226"/>
                </a:solidFill>
                <a:latin typeface="Trebuchet MS" charset="0"/>
              </a:rPr>
              <a:t>Ako na dobrý životopis a motivačný list</a:t>
            </a:r>
            <a:br>
              <a:rPr lang="en-US" altLang="sk-SK" sz="2400">
                <a:solidFill>
                  <a:srgbClr val="90C226"/>
                </a:solidFill>
                <a:latin typeface="Trebuchet MS" charset="0"/>
              </a:rPr>
            </a:br>
            <a:r>
              <a:rPr lang="en-US" altLang="sk-SK" sz="2400">
                <a:solidFill>
                  <a:srgbClr val="90C226"/>
                </a:solidFill>
                <a:latin typeface="Trebuchet MS" charset="0"/>
              </a:rPr>
              <a:t>Putovanie za prácou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368300"/>
            <a:ext cx="8596312" cy="1320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sk-SK" sz="3200" smtClean="0">
                <a:solidFill>
                  <a:srgbClr val="90C226"/>
                </a:solidFill>
              </a:rPr>
              <a:t>Kreatívne techniky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675" y="1484313"/>
            <a:ext cx="3217863" cy="241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050" y="1439863"/>
            <a:ext cx="3354388" cy="245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75" y="4314825"/>
            <a:ext cx="2940050" cy="220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BlokTextu 1"/>
          <p:cNvSpPr txBox="1"/>
          <p:nvPr/>
        </p:nvSpPr>
        <p:spPr>
          <a:xfrm>
            <a:off x="550863" y="4076700"/>
            <a:ext cx="2106612" cy="350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sk-SK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Kresba životopisu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7967663" y="4076700"/>
            <a:ext cx="1738312" cy="350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sk-SK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9 životov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6096000" y="6221413"/>
            <a:ext cx="2447925" cy="349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sk-SK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Mapa sveta práce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sk-SK" sz="3600" smtClean="0">
                <a:solidFill>
                  <a:srgbClr val="90C226"/>
                </a:solidFill>
              </a:rPr>
              <a:t>Práca s raketami</a:t>
            </a:r>
            <a:br>
              <a:rPr lang="en-US" altLang="sk-SK" sz="3600" smtClean="0">
                <a:solidFill>
                  <a:srgbClr val="90C226"/>
                </a:solidFill>
              </a:rPr>
            </a:br>
            <a:r>
              <a:rPr lang="en-US" altLang="sk-SK" sz="3600" smtClean="0">
                <a:solidFill>
                  <a:srgbClr val="90C226"/>
                </a:solidFill>
              </a:rPr>
              <a:t>Tvorivá fáza voľby povolania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63" y="2265363"/>
            <a:ext cx="3282950" cy="4376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2325" y="2747963"/>
            <a:ext cx="4184650" cy="3138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sk-SK" sz="3600" smtClean="0">
                <a:solidFill>
                  <a:srgbClr val="90C226"/>
                </a:solidFill>
              </a:rPr>
              <a:t>Plánovanie kariérovej cesty</a:t>
            </a:r>
            <a:br>
              <a:rPr lang="en-US" altLang="sk-SK" sz="3600" smtClean="0">
                <a:solidFill>
                  <a:srgbClr val="90C226"/>
                </a:solidFill>
              </a:rPr>
            </a:br>
            <a:r>
              <a:rPr lang="en-US" altLang="sk-SK" sz="3600" smtClean="0">
                <a:solidFill>
                  <a:srgbClr val="90C226"/>
                </a:solidFill>
              </a:rPr>
              <a:t>Individuálne kariérové poradenstvo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0" y="2160588"/>
            <a:ext cx="2909888" cy="388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4725" y="2516188"/>
            <a:ext cx="4184650" cy="294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sk-SK" sz="3600" smtClean="0">
                <a:solidFill>
                  <a:srgbClr val="90C226"/>
                </a:solidFill>
              </a:rPr>
              <a:t>Osobná pošta ako motivačný prvok </a:t>
            </a:r>
            <a:br>
              <a:rPr lang="en-US" altLang="sk-SK" sz="3600" smtClean="0">
                <a:solidFill>
                  <a:srgbClr val="90C226"/>
                </a:solidFill>
              </a:rPr>
            </a:br>
            <a:r>
              <a:rPr lang="en-US" altLang="sk-SK" sz="3600" smtClean="0">
                <a:solidFill>
                  <a:srgbClr val="90C226"/>
                </a:solidFill>
              </a:rPr>
              <a:t>v kariérovom poradenstve</a:t>
            </a:r>
            <a:br>
              <a:rPr lang="en-US" altLang="sk-SK" sz="3600" smtClean="0">
                <a:solidFill>
                  <a:srgbClr val="90C226"/>
                </a:solidFill>
              </a:rPr>
            </a:br>
            <a:endParaRPr lang="en-US" altLang="sk-SK" sz="3600" smtClean="0">
              <a:solidFill>
                <a:srgbClr val="90C226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188" y="2312988"/>
            <a:ext cx="5175250" cy="388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balíka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ív balíka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balíka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Motív balíka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balíka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ív balíka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balíka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Motív balíka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balíka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ív balíka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balíka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ív balíka Office">
  <a:themeElements>
    <a:clrScheme name="Motív balíka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balíka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ív balíka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balíka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balíka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ív balík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251</Words>
  <Application>Microsoft Office PowerPoint</Application>
  <PresentationFormat>Custom</PresentationFormat>
  <Paragraphs>56</Paragraphs>
  <Slides>12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Microsoft YaHei</vt:lpstr>
      <vt:lpstr>Trebuchet MS</vt:lpstr>
      <vt:lpstr>Times New Roman</vt:lpstr>
      <vt:lpstr>Arial Unicode MS</vt:lpstr>
      <vt:lpstr>Motív balíka Office</vt:lpstr>
      <vt:lpstr>Motív balíka Office</vt:lpstr>
      <vt:lpstr>Motív balíka Office</vt:lpstr>
      <vt:lpstr>Motív balíka Office</vt:lpstr>
      <vt:lpstr>Intenzívne zážitkové  kariérové poradenstvo  od A po Z Šanca pre mladých NEET </vt:lpstr>
      <vt:lpstr>Slide 2</vt:lpstr>
      <vt:lpstr>Slide 3</vt:lpstr>
      <vt:lpstr>Slide 4</vt:lpstr>
      <vt:lpstr>Slide 5</vt:lpstr>
      <vt:lpstr>Kreatívne techniky</vt:lpstr>
      <vt:lpstr>Práca s raketami Tvorivá fáza voľby povolania</vt:lpstr>
      <vt:lpstr>Plánovanie kariérovej cesty Individuálne kariérové poradenstvo</vt:lpstr>
      <vt:lpstr>Osobná pošta ako motivačný prvok  v kariérovom poradenstve </vt:lpstr>
      <vt:lpstr>Čo sa nám spoločne podarilo</vt:lpstr>
      <vt:lpstr>Pozvánka na podujatie </vt:lpstr>
      <vt:lpstr>     Ďakujem za pozornosť   Mgr. Michaela Valicová, PhD. michaela@kariernykompas.sk 0904 455 653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Intenzívne kariérové poradenstvo  od A po Z Šanca pre mladých NEET</dc:title>
  <dc:creator>PMP - SPV</dc:creator>
  <cp:lastModifiedBy>jassova</cp:lastModifiedBy>
  <cp:revision>17</cp:revision>
  <cp:lastPrinted>1601-01-01T00:00:00Z</cp:lastPrinted>
  <dcterms:created xsi:type="dcterms:W3CDTF">1601-01-01T00:00:00Z</dcterms:created>
  <dcterms:modified xsi:type="dcterms:W3CDTF">2018-09-17T09:43:43Z</dcterms:modified>
</cp:coreProperties>
</file>