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4" r:id="rId3"/>
    <p:sldId id="318" r:id="rId4"/>
    <p:sldId id="315" r:id="rId5"/>
    <p:sldId id="297" r:id="rId6"/>
    <p:sldId id="296" r:id="rId7"/>
    <p:sldId id="322" r:id="rId8"/>
    <p:sldId id="323" r:id="rId9"/>
    <p:sldId id="259" r:id="rId10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806" autoAdjust="0"/>
  </p:normalViewPr>
  <p:slideViewPr>
    <p:cSldViewPr snapToGrid="0">
      <p:cViewPr>
        <p:scale>
          <a:sx n="66" d="100"/>
          <a:sy n="66" d="100"/>
        </p:scale>
        <p:origin x="-9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Sprlak" userId="e8931d54607ff2a0" providerId="LiveId" clId="{047B7F16-597B-4114-BDFE-09C0DB08F869}"/>
    <pc:docChg chg="undo custSel addSld delSld modSld sldOrd delMainMaster">
      <pc:chgData name="Tomas Sprlak" userId="e8931d54607ff2a0" providerId="LiveId" clId="{047B7F16-597B-4114-BDFE-09C0DB08F869}" dt="2017-11-08T05:42:27.541" v="1444"/>
      <pc:docMkLst>
        <pc:docMk/>
      </pc:docMkLst>
      <pc:sldChg chg="addSp modSp modAnim">
        <pc:chgData name="Tomas Sprlak" userId="e8931d54607ff2a0" providerId="LiveId" clId="{047B7F16-597B-4114-BDFE-09C0DB08F869}" dt="2017-11-08T05:20:42.702" v="1198" actId="20577"/>
        <pc:sldMkLst>
          <pc:docMk/>
          <pc:sldMk cId="3396584844" sldId="258"/>
        </pc:sldMkLst>
        <pc:spChg chg="mod">
          <ac:chgData name="Tomas Sprlak" userId="e8931d54607ff2a0" providerId="LiveId" clId="{047B7F16-597B-4114-BDFE-09C0DB08F869}" dt="2017-11-08T05:20:42.702" v="1198" actId="20577"/>
          <ac:spMkLst>
            <pc:docMk/>
            <pc:sldMk cId="3396584844" sldId="258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03:06.066" v="93" actId="20577"/>
          <ac:spMkLst>
            <pc:docMk/>
            <pc:sldMk cId="3396584844" sldId="258"/>
            <ac:spMk id="3" creationId="{00000000-0000-0000-0000-000000000000}"/>
          </ac:spMkLst>
        </pc:spChg>
        <pc:picChg chg="add mod">
          <ac:chgData name="Tomas Sprlak" userId="e8931d54607ff2a0" providerId="LiveId" clId="{047B7F16-597B-4114-BDFE-09C0DB08F869}" dt="2017-11-08T05:02:35.673" v="79" actId="1076"/>
          <ac:picMkLst>
            <pc:docMk/>
            <pc:sldMk cId="3396584844" sldId="258"/>
            <ac:picMk id="8" creationId="{224363BA-F68C-47EA-9577-8DA45D602212}"/>
          </ac:picMkLst>
        </pc:picChg>
      </pc:sldChg>
      <pc:sldChg chg="modSp modAnim">
        <pc:chgData name="Tomas Sprlak" userId="e8931d54607ff2a0" providerId="LiveId" clId="{047B7F16-597B-4114-BDFE-09C0DB08F869}" dt="2017-11-08T05:34:22.265" v="1204" actId="20577"/>
        <pc:sldMkLst>
          <pc:docMk/>
          <pc:sldMk cId="3343989482" sldId="259"/>
        </pc:sldMkLst>
        <pc:spChg chg="mod">
          <ac:chgData name="Tomas Sprlak" userId="e8931d54607ff2a0" providerId="LiveId" clId="{047B7F16-597B-4114-BDFE-09C0DB08F869}" dt="2017-11-08T05:34:22.265" v="1204" actId="20577"/>
          <ac:spMkLst>
            <pc:docMk/>
            <pc:sldMk cId="3343989482" sldId="259"/>
            <ac:spMk id="3" creationId="{00000000-0000-0000-0000-000000000000}"/>
          </ac:spMkLst>
        </pc:spChg>
      </pc:sldChg>
      <pc:sldChg chg="modSp">
        <pc:chgData name="Tomas Sprlak" userId="e8931d54607ff2a0" providerId="LiveId" clId="{047B7F16-597B-4114-BDFE-09C0DB08F869}" dt="2017-11-08T05:13:27.068" v="997" actId="20577"/>
        <pc:sldMkLst>
          <pc:docMk/>
          <pc:sldMk cId="94196934" sldId="269"/>
        </pc:sldMkLst>
        <pc:spChg chg="mod">
          <ac:chgData name="Tomas Sprlak" userId="e8931d54607ff2a0" providerId="LiveId" clId="{047B7F16-597B-4114-BDFE-09C0DB08F869}" dt="2017-11-08T05:13:27.068" v="997" actId="20577"/>
          <ac:spMkLst>
            <pc:docMk/>
            <pc:sldMk cId="94196934" sldId="269"/>
            <ac:spMk id="2" creationId="{00000000-0000-0000-0000-000000000000}"/>
          </ac:spMkLst>
        </pc:spChg>
      </pc:sldChg>
      <pc:sldChg chg="modSp">
        <pc:chgData name="Tomas Sprlak" userId="e8931d54607ff2a0" providerId="LiveId" clId="{047B7F16-597B-4114-BDFE-09C0DB08F869}" dt="2017-11-08T05:06:13.111" v="431" actId="20577"/>
        <pc:sldMkLst>
          <pc:docMk/>
          <pc:sldMk cId="3108878221" sldId="294"/>
        </pc:sldMkLst>
        <pc:spChg chg="mod">
          <ac:chgData name="Tomas Sprlak" userId="e8931d54607ff2a0" providerId="LiveId" clId="{047B7F16-597B-4114-BDFE-09C0DB08F869}" dt="2017-11-08T05:03:35.096" v="143" actId="20577"/>
          <ac:spMkLst>
            <pc:docMk/>
            <pc:sldMk cId="3108878221" sldId="294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06:13.111" v="431" actId="20577"/>
          <ac:spMkLst>
            <pc:docMk/>
            <pc:sldMk cId="3108878221" sldId="294"/>
            <ac:spMk id="5" creationId="{41752FC7-81BD-4C4F-8153-009554A5786F}"/>
          </ac:spMkLst>
        </pc:spChg>
      </pc:sldChg>
      <pc:sldChg chg="addSp delSp modSp delAnim">
        <pc:chgData name="Tomas Sprlak" userId="e8931d54607ff2a0" providerId="LiveId" clId="{047B7F16-597B-4114-BDFE-09C0DB08F869}" dt="2017-11-08T05:12:53.184" v="962" actId="1076"/>
        <pc:sldMkLst>
          <pc:docMk/>
          <pc:sldMk cId="2843979802" sldId="296"/>
        </pc:sldMkLst>
        <pc:spChg chg="mod">
          <ac:chgData name="Tomas Sprlak" userId="e8931d54607ff2a0" providerId="LiveId" clId="{047B7F16-597B-4114-BDFE-09C0DB08F869}" dt="2017-11-08T05:10:57.173" v="958" actId="20577"/>
          <ac:spMkLst>
            <pc:docMk/>
            <pc:sldMk cId="2843979802" sldId="296"/>
            <ac:spMk id="2" creationId="{00000000-0000-0000-0000-000000000000}"/>
          </ac:spMkLst>
        </pc:spChg>
        <pc:picChg chg="add mod">
          <ac:chgData name="Tomas Sprlak" userId="e8931d54607ff2a0" providerId="LiveId" clId="{047B7F16-597B-4114-BDFE-09C0DB08F869}" dt="2017-11-08T05:12:53.184" v="962" actId="1076"/>
          <ac:picMkLst>
            <pc:docMk/>
            <pc:sldMk cId="2843979802" sldId="296"/>
            <ac:picMk id="3" creationId="{447561C5-28B7-44DE-80C2-CE2087281544}"/>
          </ac:picMkLst>
        </pc:picChg>
        <pc:picChg chg="del">
          <ac:chgData name="Tomas Sprlak" userId="e8931d54607ff2a0" providerId="LiveId" clId="{047B7F16-597B-4114-BDFE-09C0DB08F869}" dt="2017-11-08T05:11:06.244" v="959" actId="478"/>
          <ac:picMkLst>
            <pc:docMk/>
            <pc:sldMk cId="2843979802" sldId="296"/>
            <ac:picMk id="42" creationId="{BA43B3F1-A21E-4F69-9430-C6D8821442B5}"/>
          </ac:picMkLst>
        </pc:picChg>
      </pc:sldChg>
      <pc:sldChg chg="addSp delSp modSp delAnim modAnim">
        <pc:chgData name="Tomas Sprlak" userId="e8931d54607ff2a0" providerId="LiveId" clId="{047B7F16-597B-4114-BDFE-09C0DB08F869}" dt="2017-11-08T05:42:27.541" v="1444"/>
        <pc:sldMkLst>
          <pc:docMk/>
          <pc:sldMk cId="2965507485" sldId="297"/>
        </pc:sldMkLst>
        <pc:spChg chg="mod">
          <ac:chgData name="Tomas Sprlak" userId="e8931d54607ff2a0" providerId="LiveId" clId="{047B7F16-597B-4114-BDFE-09C0DB08F869}" dt="2017-11-08T05:14:32.154" v="1018" actId="20577"/>
          <ac:spMkLst>
            <pc:docMk/>
            <pc:sldMk cId="2965507485" sldId="297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09:57.551" v="911" actId="20577"/>
          <ac:spMkLst>
            <pc:docMk/>
            <pc:sldMk cId="2965507485" sldId="297"/>
            <ac:spMk id="3" creationId="{00000000-0000-0000-0000-000000000000}"/>
          </ac:spMkLst>
        </pc:spChg>
        <pc:picChg chg="add mod">
          <ac:chgData name="Tomas Sprlak" userId="e8931d54607ff2a0" providerId="LiveId" clId="{047B7F16-597B-4114-BDFE-09C0DB08F869}" dt="2017-11-08T05:42:16.135" v="1443" actId="1076"/>
          <ac:picMkLst>
            <pc:docMk/>
            <pc:sldMk cId="2965507485" sldId="297"/>
            <ac:picMk id="4" creationId="{ADFB2B9A-9ABF-4B0E-8A96-3981D25B2113}"/>
          </ac:picMkLst>
        </pc:picChg>
        <pc:picChg chg="add del mod">
          <ac:chgData name="Tomas Sprlak" userId="e8931d54607ff2a0" providerId="LiveId" clId="{047B7F16-597B-4114-BDFE-09C0DB08F869}" dt="2017-11-08T05:41:06.344" v="1440" actId="478"/>
          <ac:picMkLst>
            <pc:docMk/>
            <pc:sldMk cId="2965507485" sldId="297"/>
            <ac:picMk id="6" creationId="{BFA7B67B-D98A-4AD9-AA38-61B28DEE3E5A}"/>
          </ac:picMkLst>
        </pc:picChg>
      </pc:sldChg>
      <pc:sldChg chg="addSp delSp modSp modAnim">
        <pc:chgData name="Tomas Sprlak" userId="e8931d54607ff2a0" providerId="LiveId" clId="{047B7F16-597B-4114-BDFE-09C0DB08F869}" dt="2017-11-08T05:15:58.915" v="1055" actId="113"/>
        <pc:sldMkLst>
          <pc:docMk/>
          <pc:sldMk cId="439681406" sldId="299"/>
        </pc:sldMkLst>
        <pc:spChg chg="mod">
          <ac:chgData name="Tomas Sprlak" userId="e8931d54607ff2a0" providerId="LiveId" clId="{047B7F16-597B-4114-BDFE-09C0DB08F869}" dt="2017-11-08T05:14:41.041" v="1038" actId="20577"/>
          <ac:spMkLst>
            <pc:docMk/>
            <pc:sldMk cId="439681406" sldId="299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15:58.915" v="1055" actId="113"/>
          <ac:spMkLst>
            <pc:docMk/>
            <pc:sldMk cId="439681406" sldId="299"/>
            <ac:spMk id="3" creationId="{00000000-0000-0000-0000-000000000000}"/>
          </ac:spMkLst>
        </pc:spChg>
        <pc:graphicFrameChg chg="add del">
          <ac:chgData name="Tomas Sprlak" userId="e8931d54607ff2a0" providerId="LiveId" clId="{047B7F16-597B-4114-BDFE-09C0DB08F869}" dt="2017-11-08T05:15:16.328" v="1047" actId="113"/>
          <ac:graphicFrameMkLst>
            <pc:docMk/>
            <pc:sldMk cId="439681406" sldId="299"/>
            <ac:graphicFrameMk id="5" creationId="{3ADC6469-659C-4608-80B4-8630644429C7}"/>
          </ac:graphicFrameMkLst>
        </pc:graphicFrameChg>
        <pc:graphicFrameChg chg="add del">
          <ac:chgData name="Tomas Sprlak" userId="e8931d54607ff2a0" providerId="LiveId" clId="{047B7F16-597B-4114-BDFE-09C0DB08F869}" dt="2017-11-08T05:15:21.986" v="1049" actId="113"/>
          <ac:graphicFrameMkLst>
            <pc:docMk/>
            <pc:sldMk cId="439681406" sldId="299"/>
            <ac:graphicFrameMk id="6" creationId="{3F465113-BA17-4878-8F47-01880FFFEE20}"/>
          </ac:graphicFrameMkLst>
        </pc:graphicFrameChg>
        <pc:picChg chg="del mod">
          <ac:chgData name="Tomas Sprlak" userId="e8931d54607ff2a0" providerId="LiveId" clId="{047B7F16-597B-4114-BDFE-09C0DB08F869}" dt="2017-11-08T05:14:46.289" v="1039" actId="113"/>
          <ac:picMkLst>
            <pc:docMk/>
            <pc:sldMk cId="439681406" sldId="299"/>
            <ac:picMk id="4" creationId="{3EFE3863-5DA7-416C-B5DB-5535D725B6F9}"/>
          </ac:picMkLst>
        </pc:picChg>
        <pc:picChg chg="add del">
          <ac:chgData name="Tomas Sprlak" userId="e8931d54607ff2a0" providerId="LiveId" clId="{047B7F16-597B-4114-BDFE-09C0DB08F869}" dt="2017-11-08T05:15:03.119" v="1043" actId="113"/>
          <ac:picMkLst>
            <pc:docMk/>
            <pc:sldMk cId="439681406" sldId="299"/>
            <ac:picMk id="7" creationId="{CAF83C52-FC4A-4092-9B1C-DB25C488259E}"/>
          </ac:picMkLst>
        </pc:picChg>
      </pc:sldChg>
      <pc:sldChg chg="modSp">
        <pc:chgData name="Tomas Sprlak" userId="e8931d54607ff2a0" providerId="LiveId" clId="{047B7F16-597B-4114-BDFE-09C0DB08F869}" dt="2017-11-08T05:08:14.782" v="686" actId="20577"/>
        <pc:sldMkLst>
          <pc:docMk/>
          <pc:sldMk cId="3308609026" sldId="315"/>
        </pc:sldMkLst>
        <pc:spChg chg="mod">
          <ac:chgData name="Tomas Sprlak" userId="e8931d54607ff2a0" providerId="LiveId" clId="{047B7F16-597B-4114-BDFE-09C0DB08F869}" dt="2017-11-08T05:06:31.215" v="461" actId="20577"/>
          <ac:spMkLst>
            <pc:docMk/>
            <pc:sldMk cId="3308609026" sldId="315"/>
            <ac:spMk id="2" creationId="{00000000-0000-0000-0000-000000000000}"/>
          </ac:spMkLst>
        </pc:spChg>
        <pc:graphicFrameChg chg="mod">
          <ac:chgData name="Tomas Sprlak" userId="e8931d54607ff2a0" providerId="LiveId" clId="{047B7F16-597B-4114-BDFE-09C0DB08F869}" dt="2017-11-08T05:08:14.782" v="686" actId="20577"/>
          <ac:graphicFrameMkLst>
            <pc:docMk/>
            <pc:sldMk cId="3308609026" sldId="315"/>
            <ac:graphicFrameMk id="7" creationId="{D5C24906-6A65-4D72-A4D5-3096C950DD4B}"/>
          </ac:graphicFrameMkLst>
        </pc:graphicFrameChg>
      </pc:sldChg>
      <pc:sldChg chg="del">
        <pc:chgData name="Tomas Sprlak" userId="e8931d54607ff2a0" providerId="LiveId" clId="{047B7F16-597B-4114-BDFE-09C0DB08F869}" dt="2017-11-08T05:13:14.789" v="976" actId="2696"/>
        <pc:sldMkLst>
          <pc:docMk/>
          <pc:sldMk cId="1041745823" sldId="316"/>
        </pc:sldMkLst>
      </pc:sldChg>
      <pc:sldChg chg="del">
        <pc:chgData name="Tomas Sprlak" userId="e8931d54607ff2a0" providerId="LiveId" clId="{047B7F16-597B-4114-BDFE-09C0DB08F869}" dt="2017-11-08T05:13:13.274" v="963" actId="2696"/>
        <pc:sldMkLst>
          <pc:docMk/>
          <pc:sldMk cId="873238315" sldId="317"/>
        </pc:sldMkLst>
      </pc:sldChg>
      <pc:sldChg chg="modSp">
        <pc:chgData name="Tomas Sprlak" userId="e8931d54607ff2a0" providerId="LiveId" clId="{047B7F16-597B-4114-BDFE-09C0DB08F869}" dt="2017-11-08T05:05:04.979" v="324" actId="27636"/>
        <pc:sldMkLst>
          <pc:docMk/>
          <pc:sldMk cId="4023171106" sldId="318"/>
        </pc:sldMkLst>
        <pc:spChg chg="mod">
          <ac:chgData name="Tomas Sprlak" userId="e8931d54607ff2a0" providerId="LiveId" clId="{047B7F16-597B-4114-BDFE-09C0DB08F869}" dt="2017-11-08T05:05:04.979" v="324" actId="27636"/>
          <ac:spMkLst>
            <pc:docMk/>
            <pc:sldMk cId="4023171106" sldId="318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04:47.433" v="272" actId="20577"/>
          <ac:spMkLst>
            <pc:docMk/>
            <pc:sldMk cId="4023171106" sldId="318"/>
            <ac:spMk id="6" creationId="{879559FE-E372-40AC-9181-574E6C8584C7}"/>
          </ac:spMkLst>
        </pc:spChg>
      </pc:sldChg>
      <pc:sldChg chg="modSp add modAnim">
        <pc:chgData name="Tomas Sprlak" userId="e8931d54607ff2a0" providerId="LiveId" clId="{047B7F16-597B-4114-BDFE-09C0DB08F869}" dt="2017-11-08T05:17:22.272" v="1106" actId="113"/>
        <pc:sldMkLst>
          <pc:docMk/>
          <pc:sldMk cId="3941715009" sldId="319"/>
        </pc:sldMkLst>
        <pc:spChg chg="mod">
          <ac:chgData name="Tomas Sprlak" userId="e8931d54607ff2a0" providerId="LiveId" clId="{047B7F16-597B-4114-BDFE-09C0DB08F869}" dt="2017-11-08T05:16:22.545" v="1085" actId="20577"/>
          <ac:spMkLst>
            <pc:docMk/>
            <pc:sldMk cId="3941715009" sldId="319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17:22.272" v="1106" actId="113"/>
          <ac:spMkLst>
            <pc:docMk/>
            <pc:sldMk cId="3941715009" sldId="319"/>
            <ac:spMk id="3" creationId="{00000000-0000-0000-0000-000000000000}"/>
          </ac:spMkLst>
        </pc:spChg>
      </pc:sldChg>
      <pc:sldChg chg="modSp add modAnim">
        <pc:chgData name="Tomas Sprlak" userId="e8931d54607ff2a0" providerId="LiveId" clId="{047B7F16-597B-4114-BDFE-09C0DB08F869}" dt="2017-11-08T05:18:36.637" v="1137" actId="113"/>
        <pc:sldMkLst>
          <pc:docMk/>
          <pc:sldMk cId="3463528715" sldId="320"/>
        </pc:sldMkLst>
        <pc:spChg chg="mod">
          <ac:chgData name="Tomas Sprlak" userId="e8931d54607ff2a0" providerId="LiveId" clId="{047B7F16-597B-4114-BDFE-09C0DB08F869}" dt="2017-11-08T05:17:57.111" v="1129" actId="20577"/>
          <ac:spMkLst>
            <pc:docMk/>
            <pc:sldMk cId="3463528715" sldId="320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18:36.637" v="1137" actId="113"/>
          <ac:spMkLst>
            <pc:docMk/>
            <pc:sldMk cId="3463528715" sldId="320"/>
            <ac:spMk id="3" creationId="{00000000-0000-0000-0000-000000000000}"/>
          </ac:spMkLst>
        </pc:spChg>
      </pc:sldChg>
      <pc:sldChg chg="modSp add modAnim">
        <pc:chgData name="Tomas Sprlak" userId="e8931d54607ff2a0" providerId="LiveId" clId="{047B7F16-597B-4114-BDFE-09C0DB08F869}" dt="2017-11-08T05:19:56.863" v="1178" actId="20577"/>
        <pc:sldMkLst>
          <pc:docMk/>
          <pc:sldMk cId="1047609401" sldId="321"/>
        </pc:sldMkLst>
        <pc:spChg chg="mod">
          <ac:chgData name="Tomas Sprlak" userId="e8931d54607ff2a0" providerId="LiveId" clId="{047B7F16-597B-4114-BDFE-09C0DB08F869}" dt="2017-11-08T05:18:49.306" v="1152" actId="20577"/>
          <ac:spMkLst>
            <pc:docMk/>
            <pc:sldMk cId="1047609401" sldId="321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19:56.863" v="1178" actId="20577"/>
          <ac:spMkLst>
            <pc:docMk/>
            <pc:sldMk cId="1047609401" sldId="321"/>
            <ac:spMk id="3" creationId="{00000000-0000-0000-0000-000000000000}"/>
          </ac:spMkLst>
        </pc:spChg>
      </pc:sldChg>
      <pc:sldChg chg="modSp add ord modAnim">
        <pc:chgData name="Tomas Sprlak" userId="e8931d54607ff2a0" providerId="LiveId" clId="{047B7F16-597B-4114-BDFE-09C0DB08F869}" dt="2017-11-08T05:40:25.219" v="1439" actId="6549"/>
        <pc:sldMkLst>
          <pc:docMk/>
          <pc:sldMk cId="2609156475" sldId="322"/>
        </pc:sldMkLst>
        <pc:spChg chg="mod">
          <ac:chgData name="Tomas Sprlak" userId="e8931d54607ff2a0" providerId="LiveId" clId="{047B7F16-597B-4114-BDFE-09C0DB08F869}" dt="2017-11-08T05:34:51.942" v="1235" actId="20577"/>
          <ac:spMkLst>
            <pc:docMk/>
            <pc:sldMk cId="2609156475" sldId="322"/>
            <ac:spMk id="2" creationId="{00000000-0000-0000-0000-000000000000}"/>
          </ac:spMkLst>
        </pc:spChg>
        <pc:spChg chg="mod">
          <ac:chgData name="Tomas Sprlak" userId="e8931d54607ff2a0" providerId="LiveId" clId="{047B7F16-597B-4114-BDFE-09C0DB08F869}" dt="2017-11-08T05:40:25.219" v="1439" actId="6549"/>
          <ac:spMkLst>
            <pc:docMk/>
            <pc:sldMk cId="2609156475" sldId="322"/>
            <ac:spMk id="3" creationId="{00000000-0000-0000-0000-000000000000}"/>
          </ac:spMkLst>
        </pc:spChg>
      </pc:sldChg>
      <pc:sldMasterChg chg="del delSldLayout">
        <pc:chgData name="Tomas Sprlak" userId="e8931d54607ff2a0" providerId="LiveId" clId="{047B7F16-597B-4114-BDFE-09C0DB08F869}" dt="2017-11-08T05:13:13.296" v="975" actId="2696"/>
        <pc:sldMasterMkLst>
          <pc:docMk/>
          <pc:sldMasterMk cId="177721735" sldId="2147483660"/>
        </pc:sldMasterMkLst>
        <pc:sldLayoutChg chg="del">
          <pc:chgData name="Tomas Sprlak" userId="e8931d54607ff2a0" providerId="LiveId" clId="{047B7F16-597B-4114-BDFE-09C0DB08F869}" dt="2017-11-08T05:13:13.274" v="964" actId="2696"/>
          <pc:sldLayoutMkLst>
            <pc:docMk/>
            <pc:sldMasterMk cId="177721735" sldId="2147483660"/>
            <pc:sldLayoutMk cId="3079449275" sldId="2147483661"/>
          </pc:sldLayoutMkLst>
        </pc:sldLayoutChg>
        <pc:sldLayoutChg chg="del">
          <pc:chgData name="Tomas Sprlak" userId="e8931d54607ff2a0" providerId="LiveId" clId="{047B7F16-597B-4114-BDFE-09C0DB08F869}" dt="2017-11-08T05:13:13.278" v="965" actId="2696"/>
          <pc:sldLayoutMkLst>
            <pc:docMk/>
            <pc:sldMasterMk cId="177721735" sldId="2147483660"/>
            <pc:sldLayoutMk cId="340273953" sldId="2147483662"/>
          </pc:sldLayoutMkLst>
        </pc:sldLayoutChg>
        <pc:sldLayoutChg chg="del">
          <pc:chgData name="Tomas Sprlak" userId="e8931d54607ff2a0" providerId="LiveId" clId="{047B7F16-597B-4114-BDFE-09C0DB08F869}" dt="2017-11-08T05:13:13.282" v="966" actId="2696"/>
          <pc:sldLayoutMkLst>
            <pc:docMk/>
            <pc:sldMasterMk cId="177721735" sldId="2147483660"/>
            <pc:sldLayoutMk cId="1293633404" sldId="2147483663"/>
          </pc:sldLayoutMkLst>
        </pc:sldLayoutChg>
        <pc:sldLayoutChg chg="del">
          <pc:chgData name="Tomas Sprlak" userId="e8931d54607ff2a0" providerId="LiveId" clId="{047B7F16-597B-4114-BDFE-09C0DB08F869}" dt="2017-11-08T05:13:13.285" v="967" actId="2696"/>
          <pc:sldLayoutMkLst>
            <pc:docMk/>
            <pc:sldMasterMk cId="177721735" sldId="2147483660"/>
            <pc:sldLayoutMk cId="974323865" sldId="2147483664"/>
          </pc:sldLayoutMkLst>
        </pc:sldLayoutChg>
        <pc:sldLayoutChg chg="del">
          <pc:chgData name="Tomas Sprlak" userId="e8931d54607ff2a0" providerId="LiveId" clId="{047B7F16-597B-4114-BDFE-09C0DB08F869}" dt="2017-11-08T05:13:13.286" v="968" actId="2696"/>
          <pc:sldLayoutMkLst>
            <pc:docMk/>
            <pc:sldMasterMk cId="177721735" sldId="2147483660"/>
            <pc:sldLayoutMk cId="3865201335" sldId="2147483665"/>
          </pc:sldLayoutMkLst>
        </pc:sldLayoutChg>
        <pc:sldLayoutChg chg="del">
          <pc:chgData name="Tomas Sprlak" userId="e8931d54607ff2a0" providerId="LiveId" clId="{047B7F16-597B-4114-BDFE-09C0DB08F869}" dt="2017-11-08T05:13:13.288" v="969" actId="2696"/>
          <pc:sldLayoutMkLst>
            <pc:docMk/>
            <pc:sldMasterMk cId="177721735" sldId="2147483660"/>
            <pc:sldLayoutMk cId="3004626522" sldId="2147483666"/>
          </pc:sldLayoutMkLst>
        </pc:sldLayoutChg>
        <pc:sldLayoutChg chg="del">
          <pc:chgData name="Tomas Sprlak" userId="e8931d54607ff2a0" providerId="LiveId" clId="{047B7F16-597B-4114-BDFE-09C0DB08F869}" dt="2017-11-08T05:13:13.288" v="970" actId="2696"/>
          <pc:sldLayoutMkLst>
            <pc:docMk/>
            <pc:sldMasterMk cId="177721735" sldId="2147483660"/>
            <pc:sldLayoutMk cId="734780135" sldId="2147483667"/>
          </pc:sldLayoutMkLst>
        </pc:sldLayoutChg>
        <pc:sldLayoutChg chg="del">
          <pc:chgData name="Tomas Sprlak" userId="e8931d54607ff2a0" providerId="LiveId" clId="{047B7F16-597B-4114-BDFE-09C0DB08F869}" dt="2017-11-08T05:13:13.290" v="971" actId="2696"/>
          <pc:sldLayoutMkLst>
            <pc:docMk/>
            <pc:sldMasterMk cId="177721735" sldId="2147483660"/>
            <pc:sldLayoutMk cId="3795479242" sldId="2147483668"/>
          </pc:sldLayoutMkLst>
        </pc:sldLayoutChg>
        <pc:sldLayoutChg chg="del">
          <pc:chgData name="Tomas Sprlak" userId="e8931d54607ff2a0" providerId="LiveId" clId="{047B7F16-597B-4114-BDFE-09C0DB08F869}" dt="2017-11-08T05:13:13.291" v="972" actId="2696"/>
          <pc:sldLayoutMkLst>
            <pc:docMk/>
            <pc:sldMasterMk cId="177721735" sldId="2147483660"/>
            <pc:sldLayoutMk cId="1928549511" sldId="2147483669"/>
          </pc:sldLayoutMkLst>
        </pc:sldLayoutChg>
        <pc:sldLayoutChg chg="del">
          <pc:chgData name="Tomas Sprlak" userId="e8931d54607ff2a0" providerId="LiveId" clId="{047B7F16-597B-4114-BDFE-09C0DB08F869}" dt="2017-11-08T05:13:13.293" v="973" actId="2696"/>
          <pc:sldLayoutMkLst>
            <pc:docMk/>
            <pc:sldMasterMk cId="177721735" sldId="2147483660"/>
            <pc:sldLayoutMk cId="2105645085" sldId="2147483670"/>
          </pc:sldLayoutMkLst>
        </pc:sldLayoutChg>
        <pc:sldLayoutChg chg="del">
          <pc:chgData name="Tomas Sprlak" userId="e8931d54607ff2a0" providerId="LiveId" clId="{047B7F16-597B-4114-BDFE-09C0DB08F869}" dt="2017-11-08T05:13:13.293" v="974" actId="2696"/>
          <pc:sldLayoutMkLst>
            <pc:docMk/>
            <pc:sldMasterMk cId="177721735" sldId="2147483660"/>
            <pc:sldLayoutMk cId="1892126367" sldId="2147483671"/>
          </pc:sldLayoutMkLst>
        </pc:sldLayoutChg>
      </pc:sldMasterChg>
    </pc:docChg>
  </pc:docChgLst>
  <pc:docChgLst>
    <pc:chgData name="Tomas Sprlak" userId="e8931d54607ff2a0" providerId="LiveId" clId="{A0870451-2712-452C-A05F-7EE81C653E73}"/>
    <pc:docChg chg="modSld">
      <pc:chgData name="Tomas Sprlak" userId="e8931d54607ff2a0" providerId="LiveId" clId="{A0870451-2712-452C-A05F-7EE81C653E73}" dt="2017-11-11T08:19:24.916" v="29"/>
      <pc:docMkLst>
        <pc:docMk/>
      </pc:docMkLst>
      <pc:sldChg chg="modSp">
        <pc:chgData name="Tomas Sprlak" userId="e8931d54607ff2a0" providerId="LiveId" clId="{A0870451-2712-452C-A05F-7EE81C653E73}" dt="2017-11-11T08:17:49.866" v="28" actId="5793"/>
        <pc:sldMkLst>
          <pc:docMk/>
          <pc:sldMk cId="3108878221" sldId="294"/>
        </pc:sldMkLst>
        <pc:spChg chg="mod">
          <ac:chgData name="Tomas Sprlak" userId="e8931d54607ff2a0" providerId="LiveId" clId="{A0870451-2712-452C-A05F-7EE81C653E73}" dt="2017-11-11T08:17:49.866" v="28" actId="5793"/>
          <ac:spMkLst>
            <pc:docMk/>
            <pc:sldMk cId="3108878221" sldId="294"/>
            <ac:spMk id="5" creationId="{41752FC7-81BD-4C4F-8153-009554A5786F}"/>
          </ac:spMkLst>
        </pc:spChg>
      </pc:sldChg>
      <pc:sldChg chg="modAnim">
        <pc:chgData name="Tomas Sprlak" userId="e8931d54607ff2a0" providerId="LiveId" clId="{A0870451-2712-452C-A05F-7EE81C653E73}" dt="2017-11-11T08:19:24.916" v="29"/>
        <pc:sldMkLst>
          <pc:docMk/>
          <pc:sldMk cId="2609156475" sldId="3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B19FE-C37E-4A4C-B00F-E36968387F1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863D440-29F5-4D09-92DF-2C0AC3567DBC}">
      <dgm:prSet phldrT="[Text]"/>
      <dgm:spPr/>
      <dgm:t>
        <a:bodyPr/>
        <a:lstStyle/>
        <a:p>
          <a:r>
            <a:rPr lang="sk-SK" dirty="0"/>
            <a:t>Identita a motivácia</a:t>
          </a:r>
        </a:p>
      </dgm:t>
    </dgm:pt>
    <dgm:pt modelId="{BCB473BC-D7A9-4A34-AEF6-377A198FB754}" type="parTrans" cxnId="{74A599E1-E9A5-4090-A788-913222EF76B9}">
      <dgm:prSet/>
      <dgm:spPr/>
      <dgm:t>
        <a:bodyPr/>
        <a:lstStyle/>
        <a:p>
          <a:endParaRPr lang="sk-SK"/>
        </a:p>
      </dgm:t>
    </dgm:pt>
    <dgm:pt modelId="{EDBA6070-9EB4-47B9-9392-34B7A7BDBB3E}" type="sibTrans" cxnId="{74A599E1-E9A5-4090-A788-913222EF76B9}">
      <dgm:prSet/>
      <dgm:spPr/>
      <dgm:t>
        <a:bodyPr/>
        <a:lstStyle/>
        <a:p>
          <a:endParaRPr lang="sk-SK"/>
        </a:p>
      </dgm:t>
    </dgm:pt>
    <dgm:pt modelId="{04FBE9F4-46CF-4224-AD34-54A2B75CC9E8}">
      <dgm:prSet phldrT="[Text]"/>
      <dgm:spPr/>
      <dgm:t>
        <a:bodyPr/>
        <a:lstStyle/>
        <a:p>
          <a:r>
            <a:rPr lang="sk-SK" dirty="0"/>
            <a:t>Silné stránky a potenciál</a:t>
          </a:r>
        </a:p>
      </dgm:t>
    </dgm:pt>
    <dgm:pt modelId="{49ED9698-16A0-4C95-9DEF-259E1108234C}" type="parTrans" cxnId="{B8BBCFF6-0BA1-4062-98C5-BD60D1358F42}">
      <dgm:prSet/>
      <dgm:spPr/>
      <dgm:t>
        <a:bodyPr/>
        <a:lstStyle/>
        <a:p>
          <a:endParaRPr lang="sk-SK"/>
        </a:p>
      </dgm:t>
    </dgm:pt>
    <dgm:pt modelId="{5E1A66B7-64BB-4D94-AC9F-7B2288CF113D}" type="sibTrans" cxnId="{B8BBCFF6-0BA1-4062-98C5-BD60D1358F42}">
      <dgm:prSet/>
      <dgm:spPr/>
      <dgm:t>
        <a:bodyPr/>
        <a:lstStyle/>
        <a:p>
          <a:endParaRPr lang="sk-SK"/>
        </a:p>
      </dgm:t>
    </dgm:pt>
    <dgm:pt modelId="{0102E554-2FBA-43A6-87F1-F0BA703FDECA}">
      <dgm:prSet phldrT="[Text]"/>
      <dgm:spPr/>
      <dgm:t>
        <a:bodyPr/>
        <a:lstStyle/>
        <a:p>
          <a:r>
            <a:rPr lang="sk-SK" dirty="0"/>
            <a:t>Horizonty a plánovanie</a:t>
          </a:r>
        </a:p>
      </dgm:t>
    </dgm:pt>
    <dgm:pt modelId="{A18022C7-93C4-443C-8B81-455C10C4B7EE}" type="parTrans" cxnId="{C9D5D00A-599D-4CA8-9142-66F3F9562989}">
      <dgm:prSet/>
      <dgm:spPr/>
      <dgm:t>
        <a:bodyPr/>
        <a:lstStyle/>
        <a:p>
          <a:endParaRPr lang="sk-SK"/>
        </a:p>
      </dgm:t>
    </dgm:pt>
    <dgm:pt modelId="{F82EEB7F-0E2A-4F93-867D-43FC695A725F}" type="sibTrans" cxnId="{C9D5D00A-599D-4CA8-9142-66F3F9562989}">
      <dgm:prSet/>
      <dgm:spPr/>
      <dgm:t>
        <a:bodyPr/>
        <a:lstStyle/>
        <a:p>
          <a:endParaRPr lang="sk-SK"/>
        </a:p>
      </dgm:t>
    </dgm:pt>
    <dgm:pt modelId="{F5F7550A-7660-4D4B-88C8-D96896C2D5D2}">
      <dgm:prSet phldrT="[Text]"/>
      <dgm:spPr/>
      <dgm:t>
        <a:bodyPr/>
        <a:lstStyle/>
        <a:p>
          <a:r>
            <a:rPr lang="sk-SK" dirty="0"/>
            <a:t>Siete a vzťahy</a:t>
          </a:r>
        </a:p>
      </dgm:t>
    </dgm:pt>
    <dgm:pt modelId="{CB1FC243-1D01-4C15-8E15-DBB408A975B6}" type="parTrans" cxnId="{288683B1-E1FE-4CE4-9C3D-004A9C1FFE7E}">
      <dgm:prSet/>
      <dgm:spPr/>
      <dgm:t>
        <a:bodyPr/>
        <a:lstStyle/>
        <a:p>
          <a:endParaRPr lang="sk-SK"/>
        </a:p>
      </dgm:t>
    </dgm:pt>
    <dgm:pt modelId="{B7421BAD-CEFF-41D4-B2CD-2E8C3F457E2E}" type="sibTrans" cxnId="{288683B1-E1FE-4CE4-9C3D-004A9C1FFE7E}">
      <dgm:prSet/>
      <dgm:spPr/>
      <dgm:t>
        <a:bodyPr/>
        <a:lstStyle/>
        <a:p>
          <a:endParaRPr lang="sk-SK"/>
        </a:p>
      </dgm:t>
    </dgm:pt>
    <dgm:pt modelId="{4BEA116E-CFA0-4297-8086-D10E52F4F002}">
      <dgm:prSet phldrT="[Text]"/>
      <dgm:spPr/>
      <dgm:t>
        <a:bodyPr/>
        <a:lstStyle/>
        <a:p>
          <a:r>
            <a:rPr lang="sk-SK" dirty="0"/>
            <a:t>Kto som?</a:t>
          </a:r>
        </a:p>
      </dgm:t>
    </dgm:pt>
    <dgm:pt modelId="{4805496D-2987-40E2-A32A-2E0B6E6838C6}" type="parTrans" cxnId="{075A138A-4EB6-4C6A-A03D-3F4C6467417B}">
      <dgm:prSet/>
      <dgm:spPr/>
      <dgm:t>
        <a:bodyPr/>
        <a:lstStyle/>
        <a:p>
          <a:endParaRPr lang="en-US"/>
        </a:p>
      </dgm:t>
    </dgm:pt>
    <dgm:pt modelId="{D61736EF-8F16-4BCE-B36B-AA3A6C32A155}" type="sibTrans" cxnId="{075A138A-4EB6-4C6A-A03D-3F4C6467417B}">
      <dgm:prSet/>
      <dgm:spPr/>
      <dgm:t>
        <a:bodyPr/>
        <a:lstStyle/>
        <a:p>
          <a:endParaRPr lang="en-US"/>
        </a:p>
      </dgm:t>
    </dgm:pt>
    <dgm:pt modelId="{76C83B43-2C78-4A8A-95B6-07ADF6FC5B4E}">
      <dgm:prSet phldrT="[Text]"/>
      <dgm:spPr/>
      <dgm:t>
        <a:bodyPr/>
        <a:lstStyle/>
        <a:p>
          <a:r>
            <a:rPr lang="sk-SK" dirty="0"/>
            <a:t>Čo chcem</a:t>
          </a:r>
          <a:r>
            <a:rPr lang="en-US" dirty="0"/>
            <a:t>?</a:t>
          </a:r>
          <a:endParaRPr lang="sk-SK" dirty="0"/>
        </a:p>
      </dgm:t>
    </dgm:pt>
    <dgm:pt modelId="{EAF22472-D810-406C-B970-9DDAB3522C77}" type="parTrans" cxnId="{02ACCB87-7159-4021-A65A-E407B45D1D8C}">
      <dgm:prSet/>
      <dgm:spPr/>
      <dgm:t>
        <a:bodyPr/>
        <a:lstStyle/>
        <a:p>
          <a:endParaRPr lang="en-US"/>
        </a:p>
      </dgm:t>
    </dgm:pt>
    <dgm:pt modelId="{92CA92D7-5C0E-48F6-AC05-14F1C4F4F5F2}" type="sibTrans" cxnId="{02ACCB87-7159-4021-A65A-E407B45D1D8C}">
      <dgm:prSet/>
      <dgm:spPr/>
      <dgm:t>
        <a:bodyPr/>
        <a:lstStyle/>
        <a:p>
          <a:endParaRPr lang="en-US"/>
        </a:p>
      </dgm:t>
    </dgm:pt>
    <dgm:pt modelId="{E9BC1E26-892F-4C40-8652-FDBE0675C163}">
      <dgm:prSet phldrT="[Text]"/>
      <dgm:spPr/>
      <dgm:t>
        <a:bodyPr/>
        <a:lstStyle/>
        <a:p>
          <a:r>
            <a:rPr lang="sk-SK" dirty="0"/>
            <a:t>Čo môžem ponúknuť?</a:t>
          </a:r>
        </a:p>
      </dgm:t>
    </dgm:pt>
    <dgm:pt modelId="{5C2C72A8-DC02-4F68-BA26-50DFDB2F7A9C}" type="parTrans" cxnId="{4A286B26-90A2-4E20-8BA9-757314A6C721}">
      <dgm:prSet/>
      <dgm:spPr/>
      <dgm:t>
        <a:bodyPr/>
        <a:lstStyle/>
        <a:p>
          <a:endParaRPr lang="en-US"/>
        </a:p>
      </dgm:t>
    </dgm:pt>
    <dgm:pt modelId="{4918E2E1-BBEA-476F-8FBE-3799BF337D25}" type="sibTrans" cxnId="{4A286B26-90A2-4E20-8BA9-757314A6C721}">
      <dgm:prSet/>
      <dgm:spPr/>
      <dgm:t>
        <a:bodyPr/>
        <a:lstStyle/>
        <a:p>
          <a:endParaRPr lang="en-US"/>
        </a:p>
      </dgm:t>
    </dgm:pt>
    <dgm:pt modelId="{BC3A16CB-F8FC-4D20-BCDC-A4A15AF7BD68}">
      <dgm:prSet phldrT="[Text]"/>
      <dgm:spPr/>
      <dgm:t>
        <a:bodyPr/>
        <a:lstStyle/>
        <a:p>
          <a:r>
            <a:rPr lang="sk-SK" dirty="0"/>
            <a:t>Ako to ponúknuť?</a:t>
          </a:r>
        </a:p>
      </dgm:t>
    </dgm:pt>
    <dgm:pt modelId="{B2E4A972-6955-4DD7-ACF0-543016C197C5}" type="parTrans" cxnId="{F869036D-D1AD-46EF-A5A1-1856E15BD3F4}">
      <dgm:prSet/>
      <dgm:spPr/>
      <dgm:t>
        <a:bodyPr/>
        <a:lstStyle/>
        <a:p>
          <a:endParaRPr lang="en-US"/>
        </a:p>
      </dgm:t>
    </dgm:pt>
    <dgm:pt modelId="{8EFA717E-314B-4E91-84C1-16F73BFF1391}" type="sibTrans" cxnId="{F869036D-D1AD-46EF-A5A1-1856E15BD3F4}">
      <dgm:prSet/>
      <dgm:spPr/>
      <dgm:t>
        <a:bodyPr/>
        <a:lstStyle/>
        <a:p>
          <a:endParaRPr lang="en-US"/>
        </a:p>
      </dgm:t>
    </dgm:pt>
    <dgm:pt modelId="{6BB66384-13C8-45BA-A46E-B8B1B5213153}">
      <dgm:prSet phldrT="[Text]"/>
      <dgm:spPr/>
      <dgm:t>
        <a:bodyPr/>
        <a:lstStyle/>
        <a:p>
          <a:r>
            <a:rPr lang="sk-SK" dirty="0"/>
            <a:t>Aké sú moje ciele?</a:t>
          </a:r>
        </a:p>
      </dgm:t>
    </dgm:pt>
    <dgm:pt modelId="{6BAEA2A6-55CC-4F77-B57C-39F2A8E24B43}" type="parTrans" cxnId="{2D2F18C5-4325-4FC2-9FA7-4C577747C969}">
      <dgm:prSet/>
      <dgm:spPr/>
      <dgm:t>
        <a:bodyPr/>
        <a:lstStyle/>
        <a:p>
          <a:endParaRPr lang="en-US"/>
        </a:p>
      </dgm:t>
    </dgm:pt>
    <dgm:pt modelId="{3500851A-19C7-47A3-A583-0390944A7B74}" type="sibTrans" cxnId="{2D2F18C5-4325-4FC2-9FA7-4C577747C969}">
      <dgm:prSet/>
      <dgm:spPr/>
      <dgm:t>
        <a:bodyPr/>
        <a:lstStyle/>
        <a:p>
          <a:endParaRPr lang="en-US"/>
        </a:p>
      </dgm:t>
    </dgm:pt>
    <dgm:pt modelId="{41C47030-0015-4D78-8D4E-8943B3A2CCE9}">
      <dgm:prSet phldrT="[Text]"/>
      <dgm:spPr/>
      <dgm:t>
        <a:bodyPr/>
        <a:lstStyle/>
        <a:p>
          <a:r>
            <a:rPr lang="sk-SK" dirty="0"/>
            <a:t>Ako ich dosiahnuť?</a:t>
          </a:r>
        </a:p>
      </dgm:t>
    </dgm:pt>
    <dgm:pt modelId="{E7C46C6C-7D41-475A-A8F4-91E51D12D8B1}" type="parTrans" cxnId="{950F28A4-81AB-4886-A04E-0E2AB890B362}">
      <dgm:prSet/>
      <dgm:spPr/>
      <dgm:t>
        <a:bodyPr/>
        <a:lstStyle/>
        <a:p>
          <a:endParaRPr lang="en-US"/>
        </a:p>
      </dgm:t>
    </dgm:pt>
    <dgm:pt modelId="{DCE9EB75-3EE2-413D-A56C-36C17D8B0750}" type="sibTrans" cxnId="{950F28A4-81AB-4886-A04E-0E2AB890B362}">
      <dgm:prSet/>
      <dgm:spPr/>
      <dgm:t>
        <a:bodyPr/>
        <a:lstStyle/>
        <a:p>
          <a:endParaRPr lang="en-US"/>
        </a:p>
      </dgm:t>
    </dgm:pt>
    <dgm:pt modelId="{8072EED8-A372-4A00-BCF0-4FC458BDFB75}">
      <dgm:prSet phldrT="[Text]"/>
      <dgm:spPr/>
      <dgm:t>
        <a:bodyPr/>
        <a:lstStyle/>
        <a:p>
          <a:r>
            <a:rPr lang="sk-SK" dirty="0"/>
            <a:t>Kto mi môže pomôcť?</a:t>
          </a:r>
        </a:p>
      </dgm:t>
    </dgm:pt>
    <dgm:pt modelId="{4F26EA3E-C577-4142-98A6-C6D2433A9511}" type="parTrans" cxnId="{1E47F258-C65E-486A-9D90-C7F9C409D205}">
      <dgm:prSet/>
      <dgm:spPr/>
      <dgm:t>
        <a:bodyPr/>
        <a:lstStyle/>
        <a:p>
          <a:endParaRPr lang="en-US"/>
        </a:p>
      </dgm:t>
    </dgm:pt>
    <dgm:pt modelId="{3754C9F8-9BC4-44A2-858E-3019386D57B4}" type="sibTrans" cxnId="{1E47F258-C65E-486A-9D90-C7F9C409D205}">
      <dgm:prSet/>
      <dgm:spPr/>
      <dgm:t>
        <a:bodyPr/>
        <a:lstStyle/>
        <a:p>
          <a:endParaRPr lang="en-US"/>
        </a:p>
      </dgm:t>
    </dgm:pt>
    <dgm:pt modelId="{1488D015-F805-4F0E-9FB9-826FDAB7AA05}">
      <dgm:prSet phldrT="[Text]"/>
      <dgm:spPr/>
      <dgm:t>
        <a:bodyPr/>
        <a:lstStyle/>
        <a:p>
          <a:r>
            <a:rPr lang="sk-SK" dirty="0"/>
            <a:t>Ako vytvárať a využíva sieť </a:t>
          </a:r>
          <a:r>
            <a:rPr lang="sk-SK" dirty="0" err="1"/>
            <a:t>kontakov</a:t>
          </a:r>
          <a:r>
            <a:rPr lang="sk-SK" dirty="0"/>
            <a:t>?</a:t>
          </a:r>
        </a:p>
      </dgm:t>
    </dgm:pt>
    <dgm:pt modelId="{542B8936-32A6-4341-B803-2A78ED2E08C2}" type="parTrans" cxnId="{37AE37E7-6936-4A8F-BC2B-64C9A5D1B02D}">
      <dgm:prSet/>
      <dgm:spPr/>
      <dgm:t>
        <a:bodyPr/>
        <a:lstStyle/>
        <a:p>
          <a:endParaRPr lang="en-US"/>
        </a:p>
      </dgm:t>
    </dgm:pt>
    <dgm:pt modelId="{24570960-A605-4D85-A12B-7F8269ED48BA}" type="sibTrans" cxnId="{37AE37E7-6936-4A8F-BC2B-64C9A5D1B02D}">
      <dgm:prSet/>
      <dgm:spPr/>
      <dgm:t>
        <a:bodyPr/>
        <a:lstStyle/>
        <a:p>
          <a:endParaRPr lang="en-US"/>
        </a:p>
      </dgm:t>
    </dgm:pt>
    <dgm:pt modelId="{15910CE9-0911-40D4-BE5F-0FDCB8E0C423}" type="pres">
      <dgm:prSet presAssocID="{147B19FE-C37E-4A4C-B00F-E36968387F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7BCD1DC-FF2A-49CE-A8EC-4C098A513AF1}" type="pres">
      <dgm:prSet presAssocID="{147B19FE-C37E-4A4C-B00F-E36968387F18}" presName="cycle" presStyleCnt="0"/>
      <dgm:spPr/>
    </dgm:pt>
    <dgm:pt modelId="{4390C329-6E78-4E66-B324-E8725519CAE5}" type="pres">
      <dgm:prSet presAssocID="{A863D440-29F5-4D09-92DF-2C0AC3567DBC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6E0BAD-6A4D-477D-B294-1D39747D63D7}" type="pres">
      <dgm:prSet presAssocID="{EDBA6070-9EB4-47B9-9392-34B7A7BDBB3E}" presName="sibTransFirstNode" presStyleLbl="bgShp" presStyleIdx="0" presStyleCnt="1"/>
      <dgm:spPr/>
      <dgm:t>
        <a:bodyPr/>
        <a:lstStyle/>
        <a:p>
          <a:endParaRPr lang="sk-SK"/>
        </a:p>
      </dgm:t>
    </dgm:pt>
    <dgm:pt modelId="{37140888-5934-4D0B-8D96-03D473F33C3A}" type="pres">
      <dgm:prSet presAssocID="{04FBE9F4-46CF-4224-AD34-54A2B75CC9E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C11785-9BDC-45B0-8C8C-FD38A7F8C55A}" type="pres">
      <dgm:prSet presAssocID="{0102E554-2FBA-43A6-87F1-F0BA703FDEC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6A40FF5-D9A4-4399-A5FC-403D722A111C}" type="pres">
      <dgm:prSet presAssocID="{F5F7550A-7660-4D4B-88C8-D96896C2D5D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6344D23-7CCB-4B77-BA44-84521748D9FF}" type="presOf" srcId="{147B19FE-C37E-4A4C-B00F-E36968387F18}" destId="{15910CE9-0911-40D4-BE5F-0FDCB8E0C423}" srcOrd="0" destOrd="0" presId="urn:microsoft.com/office/officeart/2005/8/layout/cycle3"/>
    <dgm:cxn modelId="{1E47F258-C65E-486A-9D90-C7F9C409D205}" srcId="{F5F7550A-7660-4D4B-88C8-D96896C2D5D2}" destId="{8072EED8-A372-4A00-BCF0-4FC458BDFB75}" srcOrd="0" destOrd="0" parTransId="{4F26EA3E-C577-4142-98A6-C6D2433A9511}" sibTransId="{3754C9F8-9BC4-44A2-858E-3019386D57B4}"/>
    <dgm:cxn modelId="{02ACCB87-7159-4021-A65A-E407B45D1D8C}" srcId="{A863D440-29F5-4D09-92DF-2C0AC3567DBC}" destId="{76C83B43-2C78-4A8A-95B6-07ADF6FC5B4E}" srcOrd="1" destOrd="0" parTransId="{EAF22472-D810-406C-B970-9DDAB3522C77}" sibTransId="{92CA92D7-5C0E-48F6-AC05-14F1C4F4F5F2}"/>
    <dgm:cxn modelId="{417EDE0E-1415-4D34-9537-DF79B2D712E9}" type="presOf" srcId="{0102E554-2FBA-43A6-87F1-F0BA703FDECA}" destId="{D3C11785-9BDC-45B0-8C8C-FD38A7F8C55A}" srcOrd="0" destOrd="0" presId="urn:microsoft.com/office/officeart/2005/8/layout/cycle3"/>
    <dgm:cxn modelId="{D2CDBF6C-C925-428E-A367-E000186E14FE}" type="presOf" srcId="{41C47030-0015-4D78-8D4E-8943B3A2CCE9}" destId="{D3C11785-9BDC-45B0-8C8C-FD38A7F8C55A}" srcOrd="0" destOrd="2" presId="urn:microsoft.com/office/officeart/2005/8/layout/cycle3"/>
    <dgm:cxn modelId="{D30E82A3-4599-422F-ABF6-6A3C9D5EB0FD}" type="presOf" srcId="{1488D015-F805-4F0E-9FB9-826FDAB7AA05}" destId="{66A40FF5-D9A4-4399-A5FC-403D722A111C}" srcOrd="0" destOrd="2" presId="urn:microsoft.com/office/officeart/2005/8/layout/cycle3"/>
    <dgm:cxn modelId="{D5AE4B11-E6AB-4DCB-A07A-B59D48B0923A}" type="presOf" srcId="{76C83B43-2C78-4A8A-95B6-07ADF6FC5B4E}" destId="{4390C329-6E78-4E66-B324-E8725519CAE5}" srcOrd="0" destOrd="2" presId="urn:microsoft.com/office/officeart/2005/8/layout/cycle3"/>
    <dgm:cxn modelId="{075A138A-4EB6-4C6A-A03D-3F4C6467417B}" srcId="{A863D440-29F5-4D09-92DF-2C0AC3567DBC}" destId="{4BEA116E-CFA0-4297-8086-D10E52F4F002}" srcOrd="0" destOrd="0" parTransId="{4805496D-2987-40E2-A32A-2E0B6E6838C6}" sibTransId="{D61736EF-8F16-4BCE-B36B-AA3A6C32A155}"/>
    <dgm:cxn modelId="{F869036D-D1AD-46EF-A5A1-1856E15BD3F4}" srcId="{04FBE9F4-46CF-4224-AD34-54A2B75CC9E8}" destId="{BC3A16CB-F8FC-4D20-BCDC-A4A15AF7BD68}" srcOrd="1" destOrd="0" parTransId="{B2E4A972-6955-4DD7-ACF0-543016C197C5}" sibTransId="{8EFA717E-314B-4E91-84C1-16F73BFF1391}"/>
    <dgm:cxn modelId="{73044DCA-8F82-4000-A2EE-C336C5D12937}" type="presOf" srcId="{E9BC1E26-892F-4C40-8652-FDBE0675C163}" destId="{37140888-5934-4D0B-8D96-03D473F33C3A}" srcOrd="0" destOrd="1" presId="urn:microsoft.com/office/officeart/2005/8/layout/cycle3"/>
    <dgm:cxn modelId="{12013714-490F-40CF-8D18-62E49182DB12}" type="presOf" srcId="{8072EED8-A372-4A00-BCF0-4FC458BDFB75}" destId="{66A40FF5-D9A4-4399-A5FC-403D722A111C}" srcOrd="0" destOrd="1" presId="urn:microsoft.com/office/officeart/2005/8/layout/cycle3"/>
    <dgm:cxn modelId="{B8BBCFF6-0BA1-4062-98C5-BD60D1358F42}" srcId="{147B19FE-C37E-4A4C-B00F-E36968387F18}" destId="{04FBE9F4-46CF-4224-AD34-54A2B75CC9E8}" srcOrd="1" destOrd="0" parTransId="{49ED9698-16A0-4C95-9DEF-259E1108234C}" sibTransId="{5E1A66B7-64BB-4D94-AC9F-7B2288CF113D}"/>
    <dgm:cxn modelId="{4A286B26-90A2-4E20-8BA9-757314A6C721}" srcId="{04FBE9F4-46CF-4224-AD34-54A2B75CC9E8}" destId="{E9BC1E26-892F-4C40-8652-FDBE0675C163}" srcOrd="0" destOrd="0" parTransId="{5C2C72A8-DC02-4F68-BA26-50DFDB2F7A9C}" sibTransId="{4918E2E1-BBEA-476F-8FBE-3799BF337D25}"/>
    <dgm:cxn modelId="{950F28A4-81AB-4886-A04E-0E2AB890B362}" srcId="{0102E554-2FBA-43A6-87F1-F0BA703FDECA}" destId="{41C47030-0015-4D78-8D4E-8943B3A2CCE9}" srcOrd="1" destOrd="0" parTransId="{E7C46C6C-7D41-475A-A8F4-91E51D12D8B1}" sibTransId="{DCE9EB75-3EE2-413D-A56C-36C17D8B0750}"/>
    <dgm:cxn modelId="{74A599E1-E9A5-4090-A788-913222EF76B9}" srcId="{147B19FE-C37E-4A4C-B00F-E36968387F18}" destId="{A863D440-29F5-4D09-92DF-2C0AC3567DBC}" srcOrd="0" destOrd="0" parTransId="{BCB473BC-D7A9-4A34-AEF6-377A198FB754}" sibTransId="{EDBA6070-9EB4-47B9-9392-34B7A7BDBB3E}"/>
    <dgm:cxn modelId="{28E4A074-2B0D-4E02-AC76-26619BD4658E}" type="presOf" srcId="{BC3A16CB-F8FC-4D20-BCDC-A4A15AF7BD68}" destId="{37140888-5934-4D0B-8D96-03D473F33C3A}" srcOrd="0" destOrd="2" presId="urn:microsoft.com/office/officeart/2005/8/layout/cycle3"/>
    <dgm:cxn modelId="{7A0735F4-2EF5-4A77-BAAB-326B2CC92046}" type="presOf" srcId="{04FBE9F4-46CF-4224-AD34-54A2B75CC9E8}" destId="{37140888-5934-4D0B-8D96-03D473F33C3A}" srcOrd="0" destOrd="0" presId="urn:microsoft.com/office/officeart/2005/8/layout/cycle3"/>
    <dgm:cxn modelId="{19A100AC-FE7A-4B39-BDEA-AFE35C1C6E22}" type="presOf" srcId="{4BEA116E-CFA0-4297-8086-D10E52F4F002}" destId="{4390C329-6E78-4E66-B324-E8725519CAE5}" srcOrd="0" destOrd="1" presId="urn:microsoft.com/office/officeart/2005/8/layout/cycle3"/>
    <dgm:cxn modelId="{288683B1-E1FE-4CE4-9C3D-004A9C1FFE7E}" srcId="{147B19FE-C37E-4A4C-B00F-E36968387F18}" destId="{F5F7550A-7660-4D4B-88C8-D96896C2D5D2}" srcOrd="3" destOrd="0" parTransId="{CB1FC243-1D01-4C15-8E15-DBB408A975B6}" sibTransId="{B7421BAD-CEFF-41D4-B2CD-2E8C3F457E2E}"/>
    <dgm:cxn modelId="{A26BDA8A-87AC-482E-8B26-6C6B253B3C8F}" type="presOf" srcId="{EDBA6070-9EB4-47B9-9392-34B7A7BDBB3E}" destId="{456E0BAD-6A4D-477D-B294-1D39747D63D7}" srcOrd="0" destOrd="0" presId="urn:microsoft.com/office/officeart/2005/8/layout/cycle3"/>
    <dgm:cxn modelId="{6DC38509-FB30-4E51-9F8A-2C09B8357400}" type="presOf" srcId="{F5F7550A-7660-4D4B-88C8-D96896C2D5D2}" destId="{66A40FF5-D9A4-4399-A5FC-403D722A111C}" srcOrd="0" destOrd="0" presId="urn:microsoft.com/office/officeart/2005/8/layout/cycle3"/>
    <dgm:cxn modelId="{3568B774-DF00-4967-B554-CBDB580B7A13}" type="presOf" srcId="{6BB66384-13C8-45BA-A46E-B8B1B5213153}" destId="{D3C11785-9BDC-45B0-8C8C-FD38A7F8C55A}" srcOrd="0" destOrd="1" presId="urn:microsoft.com/office/officeart/2005/8/layout/cycle3"/>
    <dgm:cxn modelId="{24F7C201-95A8-4458-A70D-40975BC74B4C}" type="presOf" srcId="{A863D440-29F5-4D09-92DF-2C0AC3567DBC}" destId="{4390C329-6E78-4E66-B324-E8725519CAE5}" srcOrd="0" destOrd="0" presId="urn:microsoft.com/office/officeart/2005/8/layout/cycle3"/>
    <dgm:cxn modelId="{2D2F18C5-4325-4FC2-9FA7-4C577747C969}" srcId="{0102E554-2FBA-43A6-87F1-F0BA703FDECA}" destId="{6BB66384-13C8-45BA-A46E-B8B1B5213153}" srcOrd="0" destOrd="0" parTransId="{6BAEA2A6-55CC-4F77-B57C-39F2A8E24B43}" sibTransId="{3500851A-19C7-47A3-A583-0390944A7B74}"/>
    <dgm:cxn modelId="{37AE37E7-6936-4A8F-BC2B-64C9A5D1B02D}" srcId="{F5F7550A-7660-4D4B-88C8-D96896C2D5D2}" destId="{1488D015-F805-4F0E-9FB9-826FDAB7AA05}" srcOrd="1" destOrd="0" parTransId="{542B8936-32A6-4341-B803-2A78ED2E08C2}" sibTransId="{24570960-A605-4D85-A12B-7F8269ED48BA}"/>
    <dgm:cxn modelId="{C9D5D00A-599D-4CA8-9142-66F3F9562989}" srcId="{147B19FE-C37E-4A4C-B00F-E36968387F18}" destId="{0102E554-2FBA-43A6-87F1-F0BA703FDECA}" srcOrd="2" destOrd="0" parTransId="{A18022C7-93C4-443C-8B81-455C10C4B7EE}" sibTransId="{F82EEB7F-0E2A-4F93-867D-43FC695A725F}"/>
    <dgm:cxn modelId="{DCA304CF-4CDD-46BD-B39D-150DBACE0FA7}" type="presParOf" srcId="{15910CE9-0911-40D4-BE5F-0FDCB8E0C423}" destId="{C7BCD1DC-FF2A-49CE-A8EC-4C098A513AF1}" srcOrd="0" destOrd="0" presId="urn:microsoft.com/office/officeart/2005/8/layout/cycle3"/>
    <dgm:cxn modelId="{710532EE-A05E-4B0D-84BA-1B63F17F2520}" type="presParOf" srcId="{C7BCD1DC-FF2A-49CE-A8EC-4C098A513AF1}" destId="{4390C329-6E78-4E66-B324-E8725519CAE5}" srcOrd="0" destOrd="0" presId="urn:microsoft.com/office/officeart/2005/8/layout/cycle3"/>
    <dgm:cxn modelId="{5D92C15F-428A-4BBA-892D-030E473E9F7C}" type="presParOf" srcId="{C7BCD1DC-FF2A-49CE-A8EC-4C098A513AF1}" destId="{456E0BAD-6A4D-477D-B294-1D39747D63D7}" srcOrd="1" destOrd="0" presId="urn:microsoft.com/office/officeart/2005/8/layout/cycle3"/>
    <dgm:cxn modelId="{E5ABE645-F799-42D6-8F3F-C3F9D3C917DF}" type="presParOf" srcId="{C7BCD1DC-FF2A-49CE-A8EC-4C098A513AF1}" destId="{37140888-5934-4D0B-8D96-03D473F33C3A}" srcOrd="2" destOrd="0" presId="urn:microsoft.com/office/officeart/2005/8/layout/cycle3"/>
    <dgm:cxn modelId="{2DBF31DA-F238-400C-8BBB-977ABDE8A6E7}" type="presParOf" srcId="{C7BCD1DC-FF2A-49CE-A8EC-4C098A513AF1}" destId="{D3C11785-9BDC-45B0-8C8C-FD38A7F8C55A}" srcOrd="3" destOrd="0" presId="urn:microsoft.com/office/officeart/2005/8/layout/cycle3"/>
    <dgm:cxn modelId="{7F55BE58-85AE-4744-BB71-BCF4320784BC}" type="presParOf" srcId="{C7BCD1DC-FF2A-49CE-A8EC-4C098A513AF1}" destId="{66A40FF5-D9A4-4399-A5FC-403D722A111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E0BAD-6A4D-477D-B294-1D39747D63D7}">
      <dsp:nvSpPr>
        <dsp:cNvPr id="0" name=""/>
        <dsp:cNvSpPr/>
      </dsp:nvSpPr>
      <dsp:spPr>
        <a:xfrm>
          <a:off x="1047391" y="-118230"/>
          <a:ext cx="5265680" cy="5265680"/>
        </a:xfrm>
        <a:prstGeom prst="circularArrow">
          <a:avLst>
            <a:gd name="adj1" fmla="val 4668"/>
            <a:gd name="adj2" fmla="val 272909"/>
            <a:gd name="adj3" fmla="val 12926380"/>
            <a:gd name="adj4" fmla="val 1796639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0C329-6E78-4E66-B324-E8725519CAE5}">
      <dsp:nvSpPr>
        <dsp:cNvPr id="0" name=""/>
        <dsp:cNvSpPr/>
      </dsp:nvSpPr>
      <dsp:spPr>
        <a:xfrm>
          <a:off x="1969498" y="1281"/>
          <a:ext cx="3421465" cy="1710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Identita a motivácia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Kto som?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Čo chcem</a:t>
          </a:r>
          <a:r>
            <a:rPr lang="en-US" sz="1900" kern="1200" dirty="0"/>
            <a:t>?</a:t>
          </a:r>
          <a:endParaRPr lang="sk-SK" sz="1900" kern="1200" dirty="0"/>
        </a:p>
      </dsp:txBody>
      <dsp:txXfrm>
        <a:off x="1969498" y="1281"/>
        <a:ext cx="3421465" cy="1710732"/>
      </dsp:txXfrm>
    </dsp:sp>
    <dsp:sp modelId="{37140888-5934-4D0B-8D96-03D473F33C3A}">
      <dsp:nvSpPr>
        <dsp:cNvPr id="0" name=""/>
        <dsp:cNvSpPr/>
      </dsp:nvSpPr>
      <dsp:spPr>
        <a:xfrm>
          <a:off x="3860228" y="1892011"/>
          <a:ext cx="3421465" cy="1710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Silné stránky a potenciál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Čo môžem ponúknuť?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Ako to ponúknuť?</a:t>
          </a:r>
        </a:p>
      </dsp:txBody>
      <dsp:txXfrm>
        <a:off x="3860228" y="1892011"/>
        <a:ext cx="3421465" cy="1710732"/>
      </dsp:txXfrm>
    </dsp:sp>
    <dsp:sp modelId="{D3C11785-9BDC-45B0-8C8C-FD38A7F8C55A}">
      <dsp:nvSpPr>
        <dsp:cNvPr id="0" name=""/>
        <dsp:cNvSpPr/>
      </dsp:nvSpPr>
      <dsp:spPr>
        <a:xfrm>
          <a:off x="1969498" y="3782740"/>
          <a:ext cx="3421465" cy="1710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Horizonty a plánovanie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Aké sú moje ciele?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Ako ich dosiahnuť?</a:t>
          </a:r>
        </a:p>
      </dsp:txBody>
      <dsp:txXfrm>
        <a:off x="1969498" y="3782740"/>
        <a:ext cx="3421465" cy="1710732"/>
      </dsp:txXfrm>
    </dsp:sp>
    <dsp:sp modelId="{66A40FF5-D9A4-4399-A5FC-403D722A111C}">
      <dsp:nvSpPr>
        <dsp:cNvPr id="0" name=""/>
        <dsp:cNvSpPr/>
      </dsp:nvSpPr>
      <dsp:spPr>
        <a:xfrm>
          <a:off x="78769" y="1892011"/>
          <a:ext cx="3421465" cy="1710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Siete a vzťahy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Kto mi môže pomôcť?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kern="1200" dirty="0"/>
            <a:t>Ako vytvárať a využíva sieť </a:t>
          </a:r>
          <a:r>
            <a:rPr lang="sk-SK" sz="1900" kern="1200" dirty="0" err="1"/>
            <a:t>kontakov</a:t>
          </a:r>
          <a:r>
            <a:rPr lang="sk-SK" sz="1900" kern="1200" dirty="0"/>
            <a:t>?</a:t>
          </a:r>
        </a:p>
      </dsp:txBody>
      <dsp:txXfrm>
        <a:off x="78769" y="1892011"/>
        <a:ext cx="3421465" cy="171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50CF-37DE-409B-9F06-99BA9C66ABCB}" type="datetimeFigureOut">
              <a:rPr lang="sk-SK" smtClean="0"/>
              <a:pPr/>
              <a:t>17.9.2018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8E93-39A2-48F4-9892-B4D870D8A9A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49819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28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Nejakú úspešnosť</a:t>
            </a:r>
            <a:r>
              <a:rPr lang="sk-SK" baseline="0" dirty="0" smtClean="0"/>
              <a:t> máme, ale chceme ukázať aj iné dopady poradenstva:</a:t>
            </a:r>
            <a:endParaRPr lang="sk-SK" dirty="0" smtClean="0"/>
          </a:p>
          <a:p>
            <a:r>
              <a:rPr lang="sk-SK" dirty="0" smtClean="0"/>
              <a:t>Úspešnosť Reštart: 44,1% </a:t>
            </a:r>
          </a:p>
          <a:p>
            <a:r>
              <a:rPr lang="sk-SK" dirty="0" smtClean="0"/>
              <a:t>Úspešnosť </a:t>
            </a:r>
            <a:r>
              <a:rPr lang="sk-SK" dirty="0" err="1" smtClean="0"/>
              <a:t>CnTP</a:t>
            </a:r>
            <a:r>
              <a:rPr lang="sk-SK" dirty="0" smtClean="0"/>
              <a:t>: 15,3% </a:t>
            </a:r>
          </a:p>
          <a:p>
            <a:r>
              <a:rPr lang="sk-SK" dirty="0" smtClean="0"/>
              <a:t>Úspešnosť NP</a:t>
            </a:r>
            <a:r>
              <a:rPr lang="sk-SK" baseline="0" dirty="0" smtClean="0"/>
              <a:t> PIP: 13,4 %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50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99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 nastupuje Katka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5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87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Prieskum:</a:t>
            </a:r>
          </a:p>
          <a:p>
            <a:r>
              <a:rPr lang="sk-SK" dirty="0" smtClean="0"/>
              <a:t>320 ľudí z NP REŠTART</a:t>
            </a:r>
          </a:p>
          <a:p>
            <a:r>
              <a:rPr lang="sk-SK" dirty="0" smtClean="0"/>
              <a:t>550 ľudí z NP PIP</a:t>
            </a:r>
          </a:p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64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Úspešnosť Reštart: 44,1% </a:t>
            </a:r>
          </a:p>
          <a:p>
            <a:r>
              <a:rPr lang="sk-SK" dirty="0" smtClean="0"/>
              <a:t>Úspešnosť </a:t>
            </a:r>
            <a:r>
              <a:rPr lang="sk-SK" dirty="0" err="1" smtClean="0"/>
              <a:t>CnTP</a:t>
            </a:r>
            <a:r>
              <a:rPr lang="sk-SK" dirty="0" smtClean="0"/>
              <a:t>: 15,3% </a:t>
            </a:r>
          </a:p>
          <a:p>
            <a:r>
              <a:rPr lang="sk-SK" dirty="0" smtClean="0"/>
              <a:t>Úspešnosť NP</a:t>
            </a:r>
            <a:r>
              <a:rPr lang="sk-SK" baseline="0" dirty="0" smtClean="0"/>
              <a:t> PIP: 13,4 %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6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736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38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87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97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49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04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93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1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661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745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05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F6621CF-F493-40D5-98AE-24A9D3AD43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02A-D296-42EA-88F5-7803F69CEE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896" y="643467"/>
            <a:ext cx="5975956" cy="4127545"/>
          </a:xfrm>
        </p:spPr>
        <p:txBody>
          <a:bodyPr anchor="ctr">
            <a:normAutofit/>
          </a:bodyPr>
          <a:lstStyle/>
          <a:p>
            <a:r>
              <a:rPr lang="sk-SK" sz="4800" dirty="0"/>
              <a:t>PORADENSTVO </a:t>
            </a:r>
            <a:br>
              <a:rPr lang="sk-SK" sz="4800" dirty="0"/>
            </a:br>
            <a:r>
              <a:rPr lang="sk-SK" sz="4800" dirty="0" smtClean="0"/>
              <a:t>ZAMERANÉ na </a:t>
            </a:r>
            <a:r>
              <a:rPr lang="sk-SK" sz="4800" b="1" dirty="0"/>
              <a:t>VZDELÁVACIE VÝSTUPY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078896" y="5118231"/>
            <a:ext cx="5975956" cy="977621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NÁRODNÁ CENA KARIÉROVÉHO PORADENSTVA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 smtClean="0">
                <a:solidFill>
                  <a:srgbClr val="FFFFFF"/>
                </a:solidFill>
              </a:rPr>
              <a:t>18/09/2018, Bratislava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1574" y="6140901"/>
            <a:ext cx="4973915" cy="6424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 smtClean="0">
                <a:solidFill>
                  <a:srgbClr val="FFFFFF"/>
                </a:solidFill>
              </a:rPr>
              <a:t>Katarína Sochorová, </a:t>
            </a:r>
            <a:r>
              <a:rPr lang="sk-SK" dirty="0" err="1" smtClean="0">
                <a:solidFill>
                  <a:srgbClr val="FFFFFF"/>
                </a:solidFill>
              </a:rPr>
              <a:t>katarina.sochorova@upsvr.gov.sk</a:t>
            </a:r>
            <a:endParaRPr lang="sk-SK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sk-SK" dirty="0" smtClean="0">
                <a:solidFill>
                  <a:srgbClr val="FFFFFF"/>
                </a:solidFill>
              </a:rPr>
              <a:t>Tomas </a:t>
            </a:r>
            <a:r>
              <a:rPr lang="sk-SK" dirty="0">
                <a:solidFill>
                  <a:srgbClr val="FFFFFF"/>
                </a:solidFill>
              </a:rPr>
              <a:t>Sprlak, </a:t>
            </a:r>
            <a:r>
              <a:rPr lang="sk-SK" dirty="0" err="1">
                <a:solidFill>
                  <a:srgbClr val="FFFFFF"/>
                </a:solidFill>
              </a:rPr>
              <a:t>tomas.sprlak@upsvr,gov.sk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68B099-9F5E-49BB-B12E-F5769756F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52394" y="0"/>
            <a:ext cx="572305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4363BA-F68C-47EA-9577-8DA45D60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422" y="4260442"/>
            <a:ext cx="2610876" cy="4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sk-SK" dirty="0" smtClean="0"/>
              <a:t>AKO ZLEPŠIŤ PORADENSTVO NA ÚRADOCH PRÁCE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752FC7-81BD-4C4F-8153-009554A5786F}"/>
              </a:ext>
            </a:extLst>
          </p:cNvPr>
          <p:cNvSpPr/>
          <p:nvPr/>
        </p:nvSpPr>
        <p:spPr>
          <a:xfrm>
            <a:off x="4885150" y="1242528"/>
            <a:ext cx="6096000" cy="4741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prstClr val="black"/>
                </a:solidFill>
              </a:rPr>
              <a:t>Nedostatočné metodické vedenie a vzdelávanie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prstClr val="black"/>
                </a:solidFill>
              </a:rPr>
              <a:t>Hodnotenie </a:t>
            </a:r>
            <a:r>
              <a:rPr lang="sk-SK" sz="2800" dirty="0" smtClean="0">
                <a:solidFill>
                  <a:prstClr val="black"/>
                </a:solidFill>
              </a:rPr>
              <a:t>zamerané </a:t>
            </a:r>
            <a:r>
              <a:rPr lang="sk-SK" sz="2800" dirty="0">
                <a:solidFill>
                  <a:prstClr val="black"/>
                </a:solidFill>
              </a:rPr>
              <a:t>na </a:t>
            </a:r>
            <a:r>
              <a:rPr lang="sk-SK" sz="2800" dirty="0" smtClean="0">
                <a:solidFill>
                  <a:prstClr val="black"/>
                </a:solidFill>
              </a:rPr>
              <a:t>výstupy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prstClr val="black"/>
                </a:solidFill>
              </a:rPr>
              <a:t>Náhodnosť výberu UoZ do poradenstva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prstClr val="black"/>
                </a:solidFill>
              </a:rPr>
              <a:t>1,5 </a:t>
            </a:r>
            <a:r>
              <a:rPr lang="sk-SK" sz="2800" dirty="0">
                <a:solidFill>
                  <a:prstClr val="black"/>
                </a:solidFill>
              </a:rPr>
              <a:t>stretnutia na UoZ </a:t>
            </a:r>
            <a:r>
              <a:rPr lang="sk-SK" sz="2800" dirty="0" smtClean="0">
                <a:solidFill>
                  <a:prstClr val="black"/>
                </a:solidFill>
              </a:rPr>
              <a:t> (2015)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prstClr val="black"/>
                </a:solidFill>
              </a:rPr>
              <a:t>560 </a:t>
            </a:r>
            <a:r>
              <a:rPr lang="sk-SK" sz="2800" dirty="0">
                <a:solidFill>
                  <a:prstClr val="black"/>
                </a:solidFill>
              </a:rPr>
              <a:t>klientov na jedného poradcu (</a:t>
            </a:r>
            <a:r>
              <a:rPr lang="sk-SK" sz="2800" dirty="0" smtClean="0">
                <a:solidFill>
                  <a:prstClr val="black"/>
                </a:solidFill>
              </a:rPr>
              <a:t>2016)</a:t>
            </a:r>
            <a:endParaRPr lang="sk-SK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8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63C853E-3842-4594-86A9-051FFAF4D3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" name="Picture 63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xmlns="" id="{B591CDC5-6B61-4116-B3B5-0FF42B6E60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25B08984-5BEB-422F-A364-2B41E6A516E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A8F413B1-54E0-4B16-92AB-1CC5C7D645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3" descr="A group of people sitting at a table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9842"/>
            <a:ext cx="12191675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5633E59-CFCD-4CB3-AB4B-F13B8BA438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7FFB1710-F59A-4B72-91E4-53C2300B70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>
            <a:solidFill>
              <a:srgbClr val="92744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000" dirty="0">
                <a:solidFill>
                  <a:srgbClr val="FFFFFE"/>
                </a:solidFill>
              </a:rPr>
              <a:t>UMIESTNENIE NIE JE JEDINÝM VÝSTUPOM PORADENSTVA</a:t>
            </a:r>
            <a:endParaRPr lang="en-US" sz="3000" dirty="0">
              <a:solidFill>
                <a:srgbClr val="FFFFFE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879559FE-E372-40AC-9181-574E6C8584C7}"/>
              </a:ext>
            </a:extLst>
          </p:cNvPr>
          <p:cNvSpPr/>
          <p:nvPr/>
        </p:nvSpPr>
        <p:spPr>
          <a:xfrm>
            <a:off x="2264630" y="-122051"/>
            <a:ext cx="3264309" cy="2055334"/>
          </a:xfrm>
          <a:prstGeom prst="wedgeEllipseCallout">
            <a:avLst>
              <a:gd name="adj1" fmla="val -69327"/>
              <a:gd name="adj2" fmla="val 27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KDE SÚ MOJE ČÍSLA?!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231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sk-SK" dirty="0"/>
              <a:t>VZDELÁVACIE VÝSTUPY</a:t>
            </a:r>
            <a:r>
              <a:rPr lang="en-US" dirty="0"/>
              <a:t>… </a:t>
            </a:r>
            <a:br>
              <a:rPr lang="en-US" dirty="0"/>
            </a:br>
            <a:r>
              <a:rPr lang="sk-SK" dirty="0"/>
              <a:t>poradenstva</a:t>
            </a:r>
            <a:r>
              <a:rPr lang="en-US" dirty="0"/>
              <a:t>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5C24906-6A65-4D72-A4D5-3096C95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39126228"/>
              </p:ext>
            </p:extLst>
          </p:nvPr>
        </p:nvGraphicFramePr>
        <p:xfrm>
          <a:off x="4742765" y="1001661"/>
          <a:ext cx="7360463" cy="549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086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90C329-6E78-4E66-B324-E8725519C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390C329-6E78-4E66-B324-E8725519C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6E0BAD-6A4D-477D-B294-1D39747D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56E0BAD-6A4D-477D-B294-1D39747D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140888-5934-4D0B-8D96-03D473F33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7140888-5934-4D0B-8D96-03D473F33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11785-9BDC-45B0-8C8C-FD38A7F8C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3C11785-9BDC-45B0-8C8C-FD38A7F8C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A40FF5-D9A4-4399-A5FC-403D722A1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6A40FF5-D9A4-4399-A5FC-403D722A1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pPr algn="r"/>
            <a:r>
              <a:rPr lang="sk-SK" sz="2800" dirty="0"/>
              <a:t>FAKTORY ZAMESTNANOSTI AKO VZDELÁVACIE VÝSTUPY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sk-SK" sz="2400" dirty="0"/>
              <a:t>Vedomosti, zručnosti, postoje</a:t>
            </a:r>
            <a:r>
              <a:rPr lang="sk-SK" sz="2400" dirty="0" smtClean="0"/>
              <a:t>, </a:t>
            </a:r>
            <a:r>
              <a:rPr lang="sk-SK" sz="2400" b="1" dirty="0" err="1"/>
              <a:t>kariérové</a:t>
            </a:r>
            <a:r>
              <a:rPr lang="sk-SK" sz="2400" b="1" dirty="0"/>
              <a:t> </a:t>
            </a:r>
            <a:r>
              <a:rPr lang="sk-SK" sz="2400" b="1" dirty="0" smtClean="0"/>
              <a:t>kompetencie (CMS)</a:t>
            </a:r>
            <a:r>
              <a:rPr lang="en-US" sz="2400" dirty="0" smtClean="0"/>
              <a:t>…</a:t>
            </a:r>
            <a:endParaRPr lang="sk-SK" sz="2400" dirty="0"/>
          </a:p>
          <a:p>
            <a:r>
              <a:rPr lang="sk-SK" sz="2400" dirty="0"/>
              <a:t>Ovplyvňujúce </a:t>
            </a:r>
            <a:r>
              <a:rPr lang="sk-SK" sz="2400" b="1" dirty="0"/>
              <a:t>úspech hľadania zamestnania</a:t>
            </a:r>
          </a:p>
          <a:p>
            <a:r>
              <a:rPr lang="sk-SK" sz="2400" dirty="0"/>
              <a:t>Pozorovateľné</a:t>
            </a:r>
            <a:r>
              <a:rPr lang="en-US" sz="2400" dirty="0"/>
              <a:t>, </a:t>
            </a:r>
            <a:r>
              <a:rPr lang="sk-SK" sz="2400" b="1" dirty="0"/>
              <a:t>merateľné</a:t>
            </a:r>
            <a:r>
              <a:rPr lang="en-US" sz="2400" dirty="0"/>
              <a:t>, </a:t>
            </a:r>
            <a:r>
              <a:rPr lang="sk-SK" sz="2400" dirty="0" err="1"/>
              <a:t>dokladovateľné</a:t>
            </a:r>
            <a:r>
              <a:rPr lang="sk-SK" sz="24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test, re-test</a:t>
            </a:r>
            <a:r>
              <a:rPr lang="en-US" sz="2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FB2B9A-9ABF-4B0E-8A96-3981D25B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3005">
            <a:off x="1891430" y="713393"/>
            <a:ext cx="79297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55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A6123F2-4B61-414F-A7E5-5B7828EACAE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sk-SK" sz="4800" dirty="0"/>
              <a:t>PORADENSTVO AKO PROCES UČENIA SA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7561C5-28B7-44DE-80C2-CE208728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64" y="-10367"/>
            <a:ext cx="5822036" cy="612541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8C89ED5-E90B-4307-A617-88D468DD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322276">
            <a:off x="344271" y="4062412"/>
            <a:ext cx="5686425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60028">
            <a:off x="1045912" y="1719087"/>
            <a:ext cx="6722587" cy="673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6258" y="607464"/>
            <a:ext cx="6029600" cy="754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87094">
            <a:off x="4254109" y="1528440"/>
            <a:ext cx="7229475" cy="744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26069">
            <a:off x="5228095" y="2748055"/>
            <a:ext cx="8105775" cy="787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439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pPr algn="r"/>
            <a:r>
              <a:rPr lang="sk-SK" dirty="0" smtClean="0"/>
              <a:t>AKÉ SÚ POTREBY?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0292" y="4184632"/>
            <a:ext cx="6992217" cy="269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17" name="Zástupný symbol obsah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5394882"/>
              </p:ext>
            </p:extLst>
          </p:nvPr>
        </p:nvGraphicFramePr>
        <p:xfrm>
          <a:off x="4834454" y="155166"/>
          <a:ext cx="7188054" cy="6614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74"/>
                <a:gridCol w="5918334"/>
                <a:gridCol w="905046"/>
              </a:tblGrid>
              <a:tr h="4006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Faktor </a:t>
                      </a:r>
                      <a:r>
                        <a:rPr lang="sk-SK" sz="1600" dirty="0" err="1" smtClean="0">
                          <a:effectLst/>
                        </a:rPr>
                        <a:t>zamestnateľnosti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Vstup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/>
                </a:tc>
              </a:tr>
              <a:tr h="74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Má základné vedomosti o možnostiach využitia AOTP alebo iných foriem podpory pre riešenie vlastnej </a:t>
                      </a:r>
                      <a:r>
                        <a:rPr lang="sk-SK" sz="1600" dirty="0" smtClean="0">
                          <a:effectLst/>
                        </a:rPr>
                        <a:t>situácie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13.6%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74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Má stanovenú konkrétnu postupnosť krokov potrebných pre priblíženie sa trhu práce na najbližšie 3 mesiace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15.6%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40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B5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Má aktívny a vyplnený profil na </a:t>
                      </a:r>
                      <a:r>
                        <a:rPr lang="sk-SK" sz="1600" dirty="0" err="1">
                          <a:effectLst/>
                        </a:rPr>
                        <a:t>ISTP.sk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23.3%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67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Dokáže popísať osobnú perspektívu v horizonte troch rokov.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25.2%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74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Kontaktoval osobne za posledný mesiac zamestnávateľov v regióne (vrátane podporovaného zamestnávania napr. vo verejnom sektore)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30.1%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745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Dokáže pomenovať osobu/y alebo inštitúcie, na ktoré sa môže obrátiť pri administratívnych a ďalších úkonoch, súvisiacich s vlastnou situáciou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30.7%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70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Má vypracované potrebné písomnosti pre hľadanie zamestnania (životopis, motivačný list)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36.4%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67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Má jasne a realisticky určené cielené zamestnania na trhu práce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37.0%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  <a:tr h="70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A5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Dokáže pomenovať vlastné motivácie a hodnoty týkajúce sa pracovného alebo osobného života.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40.5%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5" marR="4146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91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pPr algn="r"/>
            <a:r>
              <a:rPr lang="sk-SK" dirty="0" smtClean="0"/>
              <a:t>AKÉ SÚ VÝSLEDKY?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0292" y="4184632"/>
            <a:ext cx="6992217" cy="269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543406"/>
              </p:ext>
            </p:extLst>
          </p:nvPr>
        </p:nvGraphicFramePr>
        <p:xfrm>
          <a:off x="4837884" y="72549"/>
          <a:ext cx="7184624" cy="676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87"/>
                <a:gridCol w="4347431"/>
                <a:gridCol w="773102"/>
                <a:gridCol w="773102"/>
                <a:gridCol w="773102"/>
              </a:tblGrid>
              <a:tr h="4082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Faktor </a:t>
                      </a:r>
                      <a:r>
                        <a:rPr lang="sk-SK" sz="1600" dirty="0" err="1" smtClean="0">
                          <a:effectLst/>
                        </a:rPr>
                        <a:t>zamestnateľnosti</a:t>
                      </a:r>
                      <a:endParaRPr lang="sk-S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Vstup</a:t>
                      </a:r>
                      <a:endParaRPr lang="sk-S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Výstup</a:t>
                      </a:r>
                      <a:endParaRPr lang="sk-S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Posun</a:t>
                      </a:r>
                      <a:endParaRPr lang="sk-SK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C2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Má základné vedomosti o možnostiach využitia AOTP alebo iných foriem podpory pre riešenie vlastnej </a:t>
                      </a:r>
                      <a:r>
                        <a:rPr lang="sk-SK" sz="1400" dirty="0" smtClean="0">
                          <a:effectLst/>
                        </a:rPr>
                        <a:t>situácie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13.6%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81.6%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r>
                        <a:rPr lang="sk-SK" sz="1400">
                          <a:effectLst/>
                        </a:rPr>
                        <a:t>67.9%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B4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Má vypracované potrebné písomnosti pre hľadanie zamestnania (životopis, motivačný list)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36.4%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90.6%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+54.2%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C5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Má stanovenú konkrétnu postupnosť krokov potrebných pre priblíženie sa trhu práce na najbližšie 3 mesiace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15.6%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68.6%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+53.0%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B1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Dokáže realisticky popísať vlastné silné stránky (osobnostné predpoklady)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46.8%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92.2%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+45.4%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D4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Kontaktoval osobne za posledný mesiac zamestnávateľov v regióne (vrátane podporovaného zamestnávania napr. vo verejnom sektore)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30.1%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73.3%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+43.2%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3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D3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Dokáže pomenovať osobu/y alebo inštitúcie, na ktoré sa môže obrátiť pri administratívnych a ďalších úkonoch, súvisiacich s vlastnou situáciou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30.7%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70.0%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+39.3%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A5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Dokáže pomenovať vlastné motivácie a hodnoty týkajúce sa pracovného alebo osobného života.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40.5%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78.2%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+37.7%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C3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Má jasne a realisticky určené cielené zamestnania na trhu práce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37.0%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74.6%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+37.6%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03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884848" y="1085849"/>
            <a:ext cx="7154449" cy="429768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sz="2200" i="1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200" i="1" dirty="0" smtClean="0"/>
              <a:t>„</a:t>
            </a:r>
            <a:r>
              <a:rPr lang="en-US" sz="2200" i="1" dirty="0" err="1" smtClean="0"/>
              <a:t>Pracujem</a:t>
            </a:r>
            <a:r>
              <a:rPr lang="en-US" sz="2200" i="1" dirty="0" smtClean="0"/>
              <a:t> </a:t>
            </a:r>
            <a:r>
              <a:rPr lang="en-US" sz="2200" i="1" dirty="0"/>
              <a:t>v </a:t>
            </a:r>
            <a:r>
              <a:rPr lang="en-US" sz="2200" i="1" dirty="0" err="1"/>
              <a:t>ťažkom</a:t>
            </a:r>
            <a:r>
              <a:rPr lang="en-US" sz="2200" i="1" dirty="0"/>
              <a:t> </a:t>
            </a:r>
            <a:r>
              <a:rPr lang="en-US" sz="2200" i="1" dirty="0" err="1"/>
              <a:t>regióne</a:t>
            </a:r>
            <a:r>
              <a:rPr lang="en-US" sz="2200" i="1" dirty="0"/>
              <a:t>, </a:t>
            </a:r>
            <a:r>
              <a:rPr lang="en-US" sz="2200" i="1" dirty="0" err="1"/>
              <a:t>kde</a:t>
            </a:r>
            <a:r>
              <a:rPr lang="en-US" sz="2200" i="1" dirty="0"/>
              <a:t> je </a:t>
            </a:r>
            <a:r>
              <a:rPr lang="en-US" sz="2200" i="1" dirty="0" err="1"/>
              <a:t>vysoká</a:t>
            </a:r>
            <a:r>
              <a:rPr lang="en-US" sz="2200" i="1" dirty="0"/>
              <a:t> </a:t>
            </a:r>
            <a:r>
              <a:rPr lang="en-US" sz="2200" i="1" dirty="0" err="1"/>
              <a:t>evidovaná</a:t>
            </a:r>
            <a:r>
              <a:rPr lang="en-US" sz="2200" i="1" dirty="0"/>
              <a:t> </a:t>
            </a:r>
            <a:r>
              <a:rPr lang="en-US" sz="2200" i="1" dirty="0" err="1"/>
              <a:t>miera</a:t>
            </a:r>
            <a:r>
              <a:rPr lang="en-US" sz="2200" i="1" dirty="0"/>
              <a:t> </a:t>
            </a:r>
            <a:r>
              <a:rPr lang="en-US" sz="2200" i="1" dirty="0" err="1"/>
              <a:t>nezamestnanosti</a:t>
            </a:r>
            <a:r>
              <a:rPr lang="en-US" sz="2200" i="1" dirty="0"/>
              <a:t>, </a:t>
            </a:r>
            <a:r>
              <a:rPr lang="en-US" sz="2200" i="1" dirty="0" err="1"/>
              <a:t>aj</a:t>
            </a:r>
            <a:r>
              <a:rPr lang="en-US" sz="2200" i="1" dirty="0"/>
              <a:t> </a:t>
            </a:r>
            <a:r>
              <a:rPr lang="en-US" sz="2200" i="1" dirty="0" err="1"/>
              <a:t>keď</a:t>
            </a:r>
            <a:r>
              <a:rPr lang="en-US" sz="2200" i="1" dirty="0"/>
              <a:t> </a:t>
            </a:r>
            <a:r>
              <a:rPr lang="en-US" sz="2200" i="1" dirty="0" err="1"/>
              <a:t>sa</a:t>
            </a:r>
            <a:r>
              <a:rPr lang="en-US" sz="2200" i="1" dirty="0"/>
              <a:t> </a:t>
            </a:r>
            <a:r>
              <a:rPr lang="en-US" sz="2200" i="1" dirty="0" err="1"/>
              <a:t>znižuje</a:t>
            </a:r>
            <a:r>
              <a:rPr lang="en-US" sz="2200" i="1" dirty="0"/>
              <a:t>, ale </a:t>
            </a:r>
            <a:r>
              <a:rPr lang="en-US" sz="2200" i="1" dirty="0" err="1"/>
              <a:t>skladba</a:t>
            </a:r>
            <a:r>
              <a:rPr lang="en-US" sz="2200" i="1" dirty="0"/>
              <a:t> UoZ je </a:t>
            </a:r>
            <a:r>
              <a:rPr lang="en-US" sz="2200" i="1" dirty="0" err="1"/>
              <a:t>ťažká</a:t>
            </a:r>
            <a:r>
              <a:rPr lang="en-US" sz="2200" i="1" dirty="0"/>
              <a:t>: </a:t>
            </a:r>
            <a:r>
              <a:rPr lang="en-US" sz="2200" i="1" dirty="0" err="1"/>
              <a:t>mnohí</a:t>
            </a:r>
            <a:r>
              <a:rPr lang="en-US" sz="2200" i="1" dirty="0"/>
              <a:t> </a:t>
            </a:r>
            <a:r>
              <a:rPr lang="en-US" sz="2200" i="1" dirty="0" err="1"/>
              <a:t>nevedia</a:t>
            </a:r>
            <a:r>
              <a:rPr lang="en-US" sz="2200" i="1" dirty="0"/>
              <a:t> </a:t>
            </a:r>
            <a:r>
              <a:rPr lang="en-US" sz="2200" i="1" dirty="0" err="1"/>
              <a:t>čítať</a:t>
            </a:r>
            <a:r>
              <a:rPr lang="en-US" sz="2200" i="1" dirty="0"/>
              <a:t>, </a:t>
            </a:r>
            <a:r>
              <a:rPr lang="en-US" sz="2200" i="1" dirty="0" err="1" smtClean="0"/>
              <a:t>písať</a:t>
            </a:r>
            <a:r>
              <a:rPr lang="sk-SK" sz="2200" i="1" dirty="0" smtClean="0"/>
              <a:t>..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Venujeme</a:t>
            </a:r>
            <a:r>
              <a:rPr lang="en-US" sz="2200" i="1" dirty="0" smtClean="0"/>
              <a:t> </a:t>
            </a:r>
            <a:r>
              <a:rPr lang="en-US" sz="2200" i="1" dirty="0" err="1"/>
              <a:t>sa</a:t>
            </a:r>
            <a:r>
              <a:rPr lang="en-US" sz="2200" i="1" dirty="0"/>
              <a:t> </a:t>
            </a:r>
            <a:r>
              <a:rPr lang="en-US" sz="2200" i="1" dirty="0" err="1"/>
              <a:t>všetkým</a:t>
            </a:r>
            <a:r>
              <a:rPr lang="en-US" sz="2200" i="1" dirty="0"/>
              <a:t> </a:t>
            </a:r>
            <a:r>
              <a:rPr lang="en-US" sz="2200" i="1" dirty="0" err="1"/>
              <a:t>klientom</a:t>
            </a:r>
            <a:r>
              <a:rPr lang="en-US" sz="2200" i="1" dirty="0"/>
              <a:t> bez </a:t>
            </a:r>
            <a:r>
              <a:rPr lang="en-US" sz="2200" i="1" dirty="0" err="1"/>
              <a:t>rozdielu</a:t>
            </a:r>
            <a:r>
              <a:rPr lang="en-US" sz="2200" i="1" dirty="0"/>
              <a:t>, </a:t>
            </a:r>
            <a:r>
              <a:rPr lang="en-US" sz="2200" i="1" dirty="0" err="1"/>
              <a:t>pomáhame</a:t>
            </a:r>
            <a:r>
              <a:rPr lang="en-US" sz="2200" i="1" dirty="0"/>
              <a:t> </a:t>
            </a:r>
            <a:r>
              <a:rPr lang="en-US" sz="2200" i="1" dirty="0" err="1"/>
              <a:t>ako</a:t>
            </a:r>
            <a:r>
              <a:rPr lang="en-US" sz="2200" i="1" dirty="0"/>
              <a:t> </a:t>
            </a:r>
            <a:r>
              <a:rPr lang="en-US" sz="2200" i="1" dirty="0" err="1"/>
              <a:t>vieme</a:t>
            </a:r>
            <a:r>
              <a:rPr lang="en-US" sz="2200" i="1" dirty="0"/>
              <a:t> a </a:t>
            </a:r>
            <a:r>
              <a:rPr lang="en-US" sz="2200" i="1" dirty="0" err="1"/>
              <a:t>oni</a:t>
            </a:r>
            <a:r>
              <a:rPr lang="en-US" sz="2200" i="1" dirty="0"/>
              <a:t> </a:t>
            </a:r>
            <a:r>
              <a:rPr lang="en-US" sz="2200" i="1" dirty="0" err="1"/>
              <a:t>sa</a:t>
            </a:r>
            <a:r>
              <a:rPr lang="en-US" sz="2200" i="1" dirty="0"/>
              <a:t> k </a:t>
            </a:r>
            <a:r>
              <a:rPr lang="en-US" sz="2200" i="1" dirty="0" err="1"/>
              <a:t>nám</a:t>
            </a:r>
            <a:r>
              <a:rPr lang="en-US" sz="2200" i="1" dirty="0"/>
              <a:t> </a:t>
            </a:r>
            <a:r>
              <a:rPr lang="en-US" sz="2200" i="1" dirty="0" err="1"/>
              <a:t>radi</a:t>
            </a:r>
            <a:r>
              <a:rPr lang="en-US" sz="2200" i="1" dirty="0"/>
              <a:t> </a:t>
            </a:r>
            <a:r>
              <a:rPr lang="en-US" sz="2200" i="1" dirty="0" err="1"/>
              <a:t>vracajú</a:t>
            </a:r>
            <a:r>
              <a:rPr lang="en-US" sz="2200" i="1" dirty="0"/>
              <a:t> </a:t>
            </a:r>
            <a:r>
              <a:rPr lang="en-US" sz="2200" i="1" dirty="0" err="1"/>
              <a:t>aj</a:t>
            </a:r>
            <a:r>
              <a:rPr lang="en-US" sz="2200" i="1" dirty="0"/>
              <a:t> </a:t>
            </a:r>
            <a:r>
              <a:rPr lang="en-US" sz="2200" i="1" dirty="0" err="1"/>
              <a:t>vtedy</a:t>
            </a:r>
            <a:r>
              <a:rPr lang="en-US" sz="2200" i="1" dirty="0"/>
              <a:t>, </a:t>
            </a:r>
            <a:r>
              <a:rPr lang="en-US" sz="2200" i="1" dirty="0" err="1"/>
              <a:t>ak</a:t>
            </a:r>
            <a:r>
              <a:rPr lang="en-US" sz="2200" i="1" dirty="0"/>
              <a:t> </a:t>
            </a:r>
            <a:r>
              <a:rPr lang="en-US" sz="2200" i="1" dirty="0" err="1"/>
              <a:t>už</a:t>
            </a:r>
            <a:r>
              <a:rPr lang="en-US" sz="2200" i="1" dirty="0"/>
              <a:t> </a:t>
            </a:r>
            <a:r>
              <a:rPr lang="en-US" sz="2200" i="1" dirty="0" err="1"/>
              <a:t>nie</a:t>
            </a:r>
            <a:r>
              <a:rPr lang="en-US" sz="2200" i="1" dirty="0"/>
              <a:t> </a:t>
            </a:r>
            <a:r>
              <a:rPr lang="en-US" sz="2200" i="1" dirty="0" err="1"/>
              <a:t>sú</a:t>
            </a:r>
            <a:r>
              <a:rPr lang="en-US" sz="2200" i="1" dirty="0"/>
              <a:t> UoZ. </a:t>
            </a:r>
            <a:r>
              <a:rPr lang="en-US" sz="2200" i="1" dirty="0" err="1"/>
              <a:t>Ak</a:t>
            </a:r>
            <a:r>
              <a:rPr lang="en-US" sz="2200" i="1" dirty="0"/>
              <a:t> </a:t>
            </a:r>
            <a:r>
              <a:rPr lang="en-US" sz="2200" i="1" dirty="0" err="1"/>
              <a:t>majú</a:t>
            </a:r>
            <a:r>
              <a:rPr lang="en-US" sz="2200" i="1" dirty="0"/>
              <a:t> </a:t>
            </a:r>
            <a:r>
              <a:rPr lang="en-US" sz="2200" i="1" dirty="0" err="1"/>
              <a:t>problém</a:t>
            </a:r>
            <a:r>
              <a:rPr lang="en-US" sz="2200" i="1" dirty="0"/>
              <a:t>, s </a:t>
            </a:r>
            <a:r>
              <a:rPr lang="en-US" sz="2200" i="1" dirty="0" err="1"/>
              <a:t>ktorým</a:t>
            </a:r>
            <a:r>
              <a:rPr lang="en-US" sz="2200" i="1" dirty="0"/>
              <a:t> </a:t>
            </a:r>
            <a:r>
              <a:rPr lang="en-US" sz="2200" i="1" dirty="0" err="1"/>
              <a:t>si</a:t>
            </a:r>
            <a:r>
              <a:rPr lang="en-US" sz="2200" i="1" dirty="0"/>
              <a:t> </a:t>
            </a:r>
            <a:r>
              <a:rPr lang="en-US" sz="2200" i="1" dirty="0" err="1"/>
              <a:t>nevedia</a:t>
            </a:r>
            <a:r>
              <a:rPr lang="en-US" sz="2200" i="1" dirty="0"/>
              <a:t> </a:t>
            </a:r>
            <a:r>
              <a:rPr lang="en-US" sz="2200" i="1" dirty="0" err="1"/>
              <a:t>rady</a:t>
            </a:r>
            <a:r>
              <a:rPr lang="en-US" sz="2200" i="1" dirty="0"/>
              <a:t>, </a:t>
            </a:r>
            <a:r>
              <a:rPr lang="en-US" sz="2200" i="1" dirty="0" err="1" smtClean="0"/>
              <a:t>prídu</a:t>
            </a:r>
            <a:r>
              <a:rPr lang="sk-SK" sz="2200" i="1" dirty="0" smtClean="0"/>
              <a:t> </a:t>
            </a:r>
            <a:r>
              <a:rPr lang="en-US" sz="2200" i="1" dirty="0" smtClean="0"/>
              <a:t>k </a:t>
            </a:r>
            <a:r>
              <a:rPr lang="en-US" sz="2200" i="1" dirty="0" err="1"/>
              <a:t>nám</a:t>
            </a:r>
            <a:r>
              <a:rPr lang="en-US" sz="2200" i="1" dirty="0"/>
              <a:t> </a:t>
            </a:r>
            <a:r>
              <a:rPr lang="en-US" sz="2200" i="1" dirty="0" err="1"/>
              <a:t>na</a:t>
            </a:r>
            <a:r>
              <a:rPr lang="en-US" sz="2200" i="1" dirty="0"/>
              <a:t> </a:t>
            </a:r>
            <a:r>
              <a:rPr lang="en-US" sz="2200" i="1" dirty="0" err="1"/>
              <a:t>oddelenie</a:t>
            </a:r>
            <a:r>
              <a:rPr lang="en-US" sz="2200" i="1" dirty="0"/>
              <a:t> </a:t>
            </a:r>
            <a:r>
              <a:rPr lang="en-US" sz="2200" i="1" dirty="0" err="1"/>
              <a:t>poradenstva</a:t>
            </a:r>
            <a:r>
              <a:rPr lang="en-US" sz="2200" i="1" dirty="0"/>
              <a:t> a </a:t>
            </a:r>
            <a:r>
              <a:rPr lang="en-US" sz="2200" i="1" dirty="0" err="1"/>
              <a:t>vzdelávania</a:t>
            </a:r>
            <a:r>
              <a:rPr lang="en-US" sz="2200" i="1" dirty="0" smtClean="0"/>
              <a:t>.</a:t>
            </a:r>
            <a:endParaRPr lang="sk-SK" sz="2200" i="1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i="1" dirty="0" err="1" smtClean="0"/>
              <a:t>Stále</a:t>
            </a:r>
            <a:r>
              <a:rPr lang="en-US" sz="2200" i="1" dirty="0" smtClean="0"/>
              <a:t> </a:t>
            </a:r>
            <a:r>
              <a:rPr lang="en-US" sz="2200" i="1" dirty="0"/>
              <a:t>je to </a:t>
            </a:r>
            <a:r>
              <a:rPr lang="en-US" sz="2200" i="1" dirty="0" err="1"/>
              <a:t>práca</a:t>
            </a:r>
            <a:r>
              <a:rPr lang="en-US" sz="2200" i="1" dirty="0"/>
              <a:t> s </a:t>
            </a:r>
            <a:r>
              <a:rPr lang="en-US" sz="2200" i="1" dirty="0" err="1"/>
              <a:t>ľuďmi</a:t>
            </a:r>
            <a:r>
              <a:rPr lang="en-US" sz="2200" i="1" dirty="0"/>
              <a:t>, </a:t>
            </a:r>
            <a:r>
              <a:rPr lang="en-US" sz="2200" i="1" dirty="0" err="1"/>
              <a:t>schovaná</a:t>
            </a:r>
            <a:r>
              <a:rPr lang="en-US" sz="2200" i="1" dirty="0"/>
              <a:t> je </a:t>
            </a:r>
            <a:r>
              <a:rPr lang="en-US" sz="2200" i="1" dirty="0" err="1"/>
              <a:t>však</a:t>
            </a:r>
            <a:r>
              <a:rPr lang="en-US" sz="2200" i="1" dirty="0"/>
              <a:t> </a:t>
            </a:r>
            <a:r>
              <a:rPr lang="en-US" sz="2200" i="1" dirty="0" err="1"/>
              <a:t>za</a:t>
            </a:r>
            <a:r>
              <a:rPr lang="en-US" sz="2200" i="1" dirty="0"/>
              <a:t> </a:t>
            </a:r>
            <a:r>
              <a:rPr lang="en-US" sz="2200" i="1" dirty="0" err="1"/>
              <a:t>neustále</a:t>
            </a:r>
            <a:r>
              <a:rPr lang="en-US" sz="2200" i="1" dirty="0"/>
              <a:t> </a:t>
            </a:r>
            <a:r>
              <a:rPr lang="en-US" sz="2200" i="1" dirty="0" err="1" smtClean="0"/>
              <a:t>novelizované</a:t>
            </a:r>
            <a:r>
              <a:rPr lang="en-US" sz="2200" i="1" dirty="0" smtClean="0"/>
              <a:t> </a:t>
            </a:r>
            <a:r>
              <a:rPr lang="en-US" sz="2200" i="1" dirty="0" err="1"/>
              <a:t>zákony</a:t>
            </a:r>
            <a:r>
              <a:rPr lang="en-US" sz="2200" i="1" dirty="0"/>
              <a:t>, </a:t>
            </a:r>
            <a:r>
              <a:rPr lang="en-US" sz="2200" i="1" dirty="0" err="1"/>
              <a:t>interné</a:t>
            </a:r>
            <a:r>
              <a:rPr lang="en-US" sz="2200" i="1" dirty="0"/>
              <a:t> </a:t>
            </a:r>
            <a:r>
              <a:rPr lang="en-US" sz="2200" i="1" dirty="0" err="1"/>
              <a:t>normy</a:t>
            </a:r>
            <a:r>
              <a:rPr lang="en-US" sz="2200" i="1" dirty="0"/>
              <a:t>, </a:t>
            </a:r>
            <a:r>
              <a:rPr lang="en-US" sz="2200" i="1" dirty="0" err="1"/>
              <a:t>usmernenia</a:t>
            </a:r>
            <a:r>
              <a:rPr lang="en-US" sz="2200" i="1" dirty="0"/>
              <a:t>, </a:t>
            </a:r>
            <a:r>
              <a:rPr lang="en-US" sz="2200" i="1" dirty="0" err="1"/>
              <a:t>počítačové</a:t>
            </a:r>
            <a:r>
              <a:rPr lang="en-US" sz="2200" i="1" dirty="0"/>
              <a:t> </a:t>
            </a:r>
            <a:r>
              <a:rPr lang="en-US" sz="2200" i="1" dirty="0" err="1"/>
              <a:t>programy</a:t>
            </a:r>
            <a:r>
              <a:rPr lang="en-US" sz="2200" i="1" dirty="0"/>
              <a:t>, </a:t>
            </a:r>
            <a:r>
              <a:rPr lang="en-US" sz="2200" i="1" dirty="0" err="1"/>
              <a:t>štatistiky</a:t>
            </a:r>
            <a:r>
              <a:rPr lang="en-US" sz="2200" i="1" dirty="0"/>
              <a:t> a </a:t>
            </a:r>
            <a:r>
              <a:rPr lang="en-US" sz="2200" i="1" dirty="0" err="1"/>
              <a:t>čísla</a:t>
            </a:r>
            <a:r>
              <a:rPr lang="en-US" sz="2200" i="1" dirty="0"/>
              <a:t>. </a:t>
            </a:r>
            <a:r>
              <a:rPr lang="en-US" sz="2200" i="1" dirty="0" err="1"/>
              <a:t>Máme</a:t>
            </a:r>
            <a:r>
              <a:rPr lang="en-US" sz="2200" i="1" dirty="0"/>
              <a:t> </a:t>
            </a:r>
            <a:r>
              <a:rPr lang="en-US" sz="2200" i="1" dirty="0" err="1"/>
              <a:t>toho</a:t>
            </a:r>
            <a:r>
              <a:rPr lang="en-US" sz="2200" i="1" dirty="0"/>
              <a:t> </a:t>
            </a:r>
            <a:r>
              <a:rPr lang="en-US" sz="2200" i="1" dirty="0" err="1"/>
              <a:t>skutočne</a:t>
            </a:r>
            <a:r>
              <a:rPr lang="en-US" sz="2200" i="1" dirty="0"/>
              <a:t> </a:t>
            </a:r>
            <a:r>
              <a:rPr lang="en-US" sz="2200" i="1" dirty="0" err="1"/>
              <a:t>veľmi</a:t>
            </a:r>
            <a:r>
              <a:rPr lang="en-US" sz="2200" i="1" dirty="0"/>
              <a:t> </a:t>
            </a:r>
            <a:r>
              <a:rPr lang="en-US" sz="2200" i="1" dirty="0" err="1"/>
              <a:t>veľa</a:t>
            </a:r>
            <a:r>
              <a:rPr lang="en-US" sz="2200" i="1" dirty="0"/>
              <a:t>, ja </a:t>
            </a:r>
            <a:r>
              <a:rPr lang="en-US" sz="2200" i="1" dirty="0" err="1"/>
              <a:t>osobne</a:t>
            </a:r>
            <a:r>
              <a:rPr lang="en-US" sz="2200" i="1" dirty="0"/>
              <a:t> </a:t>
            </a:r>
            <a:r>
              <a:rPr lang="en-US" sz="2200" i="1" dirty="0" err="1"/>
              <a:t>si</a:t>
            </a:r>
            <a:r>
              <a:rPr lang="en-US" sz="2200" i="1" dirty="0"/>
              <a:t> </a:t>
            </a:r>
            <a:r>
              <a:rPr lang="en-US" sz="2200" i="1" dirty="0" err="1"/>
              <a:t>nosím</a:t>
            </a:r>
            <a:r>
              <a:rPr lang="en-US" sz="2200" i="1" dirty="0"/>
              <a:t> </a:t>
            </a:r>
            <a:r>
              <a:rPr lang="en-US" sz="2200" i="1" dirty="0" err="1"/>
              <a:t>prácu</a:t>
            </a:r>
            <a:r>
              <a:rPr lang="en-US" sz="2200" i="1" dirty="0"/>
              <a:t> </a:t>
            </a:r>
            <a:r>
              <a:rPr lang="en-US" sz="2200" i="1" dirty="0" err="1"/>
              <a:t>domov</a:t>
            </a:r>
            <a:r>
              <a:rPr lang="en-US" sz="2200" i="1" dirty="0"/>
              <a:t>: V </a:t>
            </a:r>
            <a:r>
              <a:rPr lang="en-US" sz="2200" i="1" dirty="0" err="1"/>
              <a:t>práci</a:t>
            </a:r>
            <a:r>
              <a:rPr lang="en-US" sz="2200" i="1" dirty="0"/>
              <a:t> </a:t>
            </a:r>
            <a:r>
              <a:rPr lang="en-US" sz="2200" i="1" dirty="0" err="1"/>
              <a:t>som</a:t>
            </a:r>
            <a:r>
              <a:rPr lang="en-US" sz="2200" i="1" dirty="0"/>
              <a:t> </a:t>
            </a:r>
            <a:r>
              <a:rPr lang="en-US" sz="2200" i="1" dirty="0" err="1"/>
              <a:t>denne</a:t>
            </a:r>
            <a:r>
              <a:rPr lang="en-US" sz="2200" i="1" dirty="0"/>
              <a:t> 9 a </a:t>
            </a:r>
            <a:r>
              <a:rPr lang="en-US" sz="2200" i="1" dirty="0" err="1"/>
              <a:t>viac</a:t>
            </a:r>
            <a:r>
              <a:rPr lang="en-US" sz="2200" i="1" dirty="0"/>
              <a:t> </a:t>
            </a:r>
            <a:r>
              <a:rPr lang="en-US" sz="2200" i="1" dirty="0" err="1"/>
              <a:t>hodín</a:t>
            </a:r>
            <a:r>
              <a:rPr lang="en-US" sz="2200" i="1" dirty="0"/>
              <a:t>, </a:t>
            </a:r>
            <a:r>
              <a:rPr lang="en-US" sz="2200" i="1" dirty="0" err="1"/>
              <a:t>pretože</a:t>
            </a:r>
            <a:r>
              <a:rPr lang="en-US" sz="2200" i="1" dirty="0"/>
              <a:t> </a:t>
            </a:r>
            <a:r>
              <a:rPr lang="en-US" sz="2200" i="1" dirty="0" err="1"/>
              <a:t>keď</a:t>
            </a:r>
            <a:r>
              <a:rPr lang="en-US" sz="2200" i="1" dirty="0"/>
              <a:t> </a:t>
            </a:r>
            <a:r>
              <a:rPr lang="en-US" sz="2200" i="1" dirty="0" err="1"/>
              <a:t>mám</a:t>
            </a:r>
            <a:r>
              <a:rPr lang="en-US" sz="2200" i="1" dirty="0"/>
              <a:t> </a:t>
            </a:r>
            <a:r>
              <a:rPr lang="en-US" sz="2200" i="1" dirty="0" err="1"/>
              <a:t>klientov</a:t>
            </a:r>
            <a:r>
              <a:rPr lang="en-US" sz="2200" i="1" dirty="0"/>
              <a:t>, </a:t>
            </a:r>
            <a:r>
              <a:rPr lang="en-US" sz="2200" i="1" dirty="0" err="1"/>
              <a:t>moja</a:t>
            </a:r>
            <a:r>
              <a:rPr lang="en-US" sz="2200" i="1" dirty="0"/>
              <a:t> </a:t>
            </a:r>
            <a:r>
              <a:rPr lang="en-US" sz="2200" i="1" dirty="0" err="1"/>
              <a:t>administratívna</a:t>
            </a:r>
            <a:r>
              <a:rPr lang="en-US" sz="2200" i="1" dirty="0"/>
              <a:t> </a:t>
            </a:r>
            <a:r>
              <a:rPr lang="en-US" sz="2200" i="1" dirty="0" err="1"/>
              <a:t>práca</a:t>
            </a:r>
            <a:r>
              <a:rPr lang="en-US" sz="2200" i="1" dirty="0"/>
              <a:t> </a:t>
            </a:r>
            <a:r>
              <a:rPr lang="en-US" sz="2200" i="1" dirty="0" err="1"/>
              <a:t>stojí</a:t>
            </a:r>
            <a:r>
              <a:rPr lang="en-US" sz="2200" i="1" dirty="0"/>
              <a:t>. </a:t>
            </a:r>
            <a:r>
              <a:rPr lang="en-US" sz="2200" i="1" dirty="0" err="1"/>
              <a:t>Často</a:t>
            </a:r>
            <a:r>
              <a:rPr lang="en-US" sz="2200" i="1" dirty="0"/>
              <a:t> </a:t>
            </a:r>
            <a:r>
              <a:rPr lang="en-US" sz="2200" i="1" dirty="0" err="1"/>
              <a:t>pracujeme</a:t>
            </a:r>
            <a:r>
              <a:rPr lang="en-US" sz="2200" i="1" dirty="0"/>
              <a:t> v </a:t>
            </a:r>
            <a:r>
              <a:rPr lang="en-US" sz="2200" i="1" dirty="0" err="1"/>
              <a:t>zlých</a:t>
            </a:r>
            <a:r>
              <a:rPr lang="en-US" sz="2200" i="1" dirty="0"/>
              <a:t> </a:t>
            </a:r>
            <a:r>
              <a:rPr lang="en-US" sz="2200" i="1" dirty="0" err="1"/>
              <a:t>priestorových</a:t>
            </a:r>
            <a:r>
              <a:rPr lang="en-US" sz="2200" i="1" dirty="0"/>
              <a:t> </a:t>
            </a:r>
            <a:r>
              <a:rPr lang="en-US" sz="2200" i="1" dirty="0" err="1"/>
              <a:t>podmienkach</a:t>
            </a:r>
            <a:r>
              <a:rPr lang="en-US" sz="2200" i="1" dirty="0"/>
              <a:t>, </a:t>
            </a:r>
            <a:r>
              <a:rPr lang="en-US" sz="2200" i="1" dirty="0" err="1"/>
              <a:t>sme</a:t>
            </a:r>
            <a:r>
              <a:rPr lang="en-US" sz="2200" i="1" dirty="0"/>
              <a:t> </a:t>
            </a:r>
            <a:r>
              <a:rPr lang="en-US" sz="2200" i="1" dirty="0" err="1"/>
              <a:t>vystavení</a:t>
            </a:r>
            <a:r>
              <a:rPr lang="en-US" sz="2200" i="1" dirty="0"/>
              <a:t> </a:t>
            </a:r>
            <a:r>
              <a:rPr lang="en-US" sz="2200" i="1" dirty="0" err="1"/>
              <a:t>svojvôli</a:t>
            </a:r>
            <a:r>
              <a:rPr lang="en-US" sz="2200" i="1" dirty="0"/>
              <a:t> </a:t>
            </a:r>
            <a:r>
              <a:rPr lang="en-US" sz="2200" i="1" dirty="0" err="1"/>
              <a:t>nadriadených</a:t>
            </a:r>
            <a:r>
              <a:rPr lang="en-US" sz="2200" i="1" dirty="0"/>
              <a:t> a </a:t>
            </a:r>
            <a:r>
              <a:rPr lang="en-US" sz="2200" i="1" dirty="0" err="1"/>
              <a:t>otročíme</a:t>
            </a:r>
            <a:r>
              <a:rPr lang="en-US" sz="2200" i="1" dirty="0"/>
              <a:t> </a:t>
            </a:r>
            <a:r>
              <a:rPr lang="en-US" sz="2200" i="1" dirty="0" err="1"/>
              <a:t>byrokracii</a:t>
            </a:r>
            <a:r>
              <a:rPr lang="en-US" sz="2200" i="1" dirty="0"/>
              <a:t>. </a:t>
            </a:r>
            <a:endParaRPr lang="sk-SK" sz="2200" i="1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i="1" dirty="0" err="1" smtClean="0"/>
              <a:t>Napriek</a:t>
            </a:r>
            <a:r>
              <a:rPr lang="en-US" sz="2200" i="1" dirty="0" smtClean="0"/>
              <a:t> </a:t>
            </a:r>
            <a:r>
              <a:rPr lang="en-US" sz="2200" i="1" dirty="0" err="1"/>
              <a:t>tomu</a:t>
            </a:r>
            <a:r>
              <a:rPr lang="en-US" sz="2200" i="1" dirty="0"/>
              <a:t> </a:t>
            </a:r>
            <a:r>
              <a:rPr lang="en-US" sz="2200" i="1" dirty="0" err="1"/>
              <a:t>naša</a:t>
            </a:r>
            <a:r>
              <a:rPr lang="en-US" sz="2200" i="1" dirty="0"/>
              <a:t> </a:t>
            </a:r>
            <a:r>
              <a:rPr lang="en-US" sz="2200" i="1" dirty="0" err="1"/>
              <a:t>práca</a:t>
            </a:r>
            <a:r>
              <a:rPr lang="en-US" sz="2200" i="1" dirty="0"/>
              <a:t> </a:t>
            </a:r>
            <a:r>
              <a:rPr lang="en-US" sz="2200" i="1" dirty="0" err="1"/>
              <a:t>má</a:t>
            </a:r>
            <a:r>
              <a:rPr lang="en-US" sz="2200" i="1" dirty="0"/>
              <a:t> </a:t>
            </a:r>
            <a:r>
              <a:rPr lang="en-US" sz="2200" i="1" dirty="0" err="1"/>
              <a:t>zmysel</a:t>
            </a:r>
            <a:r>
              <a:rPr lang="en-US" sz="2200" i="1" dirty="0" smtClean="0"/>
              <a:t>.</a:t>
            </a:r>
            <a:r>
              <a:rPr lang="sk-SK" sz="2200" i="1" dirty="0" smtClean="0"/>
              <a:t>“</a:t>
            </a:r>
            <a:endParaRPr lang="en-US" sz="2200" i="1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FB8A9D6-F6E4-436E-8B3B-2DB92A4E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65" y="1090810"/>
            <a:ext cx="1951402" cy="19206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pPr algn="r"/>
            <a:r>
              <a:rPr lang="sk-SK" dirty="0" smtClean="0"/>
              <a:t>PORADCOVIA, ĎAKUJEME!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9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WebEC0</Template>
  <TotalTime>3093</TotalTime>
  <Words>645</Words>
  <Application>Microsoft Office PowerPoint</Application>
  <PresentationFormat>Custom</PresentationFormat>
  <Paragraphs>129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Gallery</vt:lpstr>
      <vt:lpstr>PORADENSTVO  ZAMERANÉ na VZDELÁVACIE VÝSTUPY</vt:lpstr>
      <vt:lpstr>AKO ZLEPŠIŤ PORADENSTVO NA ÚRADOCH PRÁCE?</vt:lpstr>
      <vt:lpstr>UMIESTNENIE NIE JE JEDINÝM VÝSTUPOM PORADENSTVA</vt:lpstr>
      <vt:lpstr>VZDELÁVACIE VÝSTUPY…  poradenstva?</vt:lpstr>
      <vt:lpstr>FAKTORY ZAMESTNANOSTI AKO VZDELÁVACIE VÝSTUPY</vt:lpstr>
      <vt:lpstr>PORADENSTVO AKO PROCES UČENIA SA</vt:lpstr>
      <vt:lpstr>AKÉ SÚ POTREBY?</vt:lpstr>
      <vt:lpstr>AKÉ SÚ VÝSLEDKY?</vt:lpstr>
      <vt:lpstr>PORADCOVIA, ĎAKUJEME!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Tomas Sprlak</dc:creator>
  <cp:lastModifiedBy>jassova</cp:lastModifiedBy>
  <cp:revision>65</cp:revision>
  <cp:lastPrinted>2018-09-17T13:25:30Z</cp:lastPrinted>
  <dcterms:created xsi:type="dcterms:W3CDTF">2017-10-02T19:50:01Z</dcterms:created>
  <dcterms:modified xsi:type="dcterms:W3CDTF">2018-09-17T13:55:15Z</dcterms:modified>
</cp:coreProperties>
</file>